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40"/>
  </p:notesMasterIdLst>
  <p:sldIdLst>
    <p:sldId id="259" r:id="rId2"/>
    <p:sldId id="1025" r:id="rId3"/>
    <p:sldId id="1028" r:id="rId4"/>
    <p:sldId id="1026" r:id="rId5"/>
    <p:sldId id="1029" r:id="rId6"/>
    <p:sldId id="1030" r:id="rId7"/>
    <p:sldId id="1049" r:id="rId8"/>
    <p:sldId id="1036" r:id="rId9"/>
    <p:sldId id="1055" r:id="rId10"/>
    <p:sldId id="1056" r:id="rId11"/>
    <p:sldId id="1059" r:id="rId12"/>
    <p:sldId id="1032" r:id="rId13"/>
    <p:sldId id="1060" r:id="rId14"/>
    <p:sldId id="1031" r:id="rId15"/>
    <p:sldId id="1037" r:id="rId16"/>
    <p:sldId id="1051" r:id="rId17"/>
    <p:sldId id="1057" r:id="rId18"/>
    <p:sldId id="1058" r:id="rId19"/>
    <p:sldId id="1038" r:id="rId20"/>
    <p:sldId id="1061" r:id="rId21"/>
    <p:sldId id="1050" r:id="rId22"/>
    <p:sldId id="1064" r:id="rId23"/>
    <p:sldId id="1063" r:id="rId24"/>
    <p:sldId id="1039" r:id="rId25"/>
    <p:sldId id="1062" r:id="rId26"/>
    <p:sldId id="1042" r:id="rId27"/>
    <p:sldId id="1052" r:id="rId28"/>
    <p:sldId id="1065" r:id="rId29"/>
    <p:sldId id="1066" r:id="rId30"/>
    <p:sldId id="1067" r:id="rId31"/>
    <p:sldId id="1068" r:id="rId32"/>
    <p:sldId id="1054" r:id="rId33"/>
    <p:sldId id="1053" r:id="rId34"/>
    <p:sldId id="1069" r:id="rId35"/>
    <p:sldId id="1045" r:id="rId36"/>
    <p:sldId id="1044" r:id="rId37"/>
    <p:sldId id="1046" r:id="rId38"/>
    <p:sldId id="1048" r:id="rId39"/>
  </p:sldIdLst>
  <p:sldSz cx="121935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rid nurjamil" initials="fn" lastIdx="1" clrIdx="0">
    <p:extLst>
      <p:ext uri="{19B8F6BF-5375-455C-9EA6-DF929625EA0E}">
        <p15:presenceInfo xmlns:p15="http://schemas.microsoft.com/office/powerpoint/2012/main" userId="8f222afd016eafa4" providerId="Windows Live"/>
      </p:ext>
    </p:extLst>
  </p:cmAuthor>
  <p:cmAuthor id="2" name="T P" initials="TP" lastIdx="1" clrIdx="1">
    <p:extLst>
      <p:ext uri="{19B8F6BF-5375-455C-9EA6-DF929625EA0E}">
        <p15:presenceInfo xmlns:p15="http://schemas.microsoft.com/office/powerpoint/2012/main" userId="d53a914b860ebea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A871"/>
    <a:srgbClr val="6AB288"/>
    <a:srgbClr val="F2F2F2"/>
    <a:srgbClr val="969696"/>
    <a:srgbClr val="43A770"/>
    <a:srgbClr val="FFFFFF"/>
    <a:srgbClr val="549D74"/>
    <a:srgbClr val="F3F3F3"/>
    <a:srgbClr val="EEEEF0"/>
    <a:srgbClr val="DDDE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3344" autoAdjust="0"/>
  </p:normalViewPr>
  <p:slideViewPr>
    <p:cSldViewPr snapToGrid="0">
      <p:cViewPr varScale="1">
        <p:scale>
          <a:sx n="100" d="100"/>
          <a:sy n="100" d="100"/>
        </p:scale>
        <p:origin x="80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279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8939A9-F7F4-4ABA-B53D-5991DD400101}" type="datetimeFigureOut">
              <a:rPr lang="en-ID" smtClean="0"/>
              <a:t>20/03/2022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EE7763-7AA7-4511-95D0-0DC176BB7E3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929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1pPr>
    <a:lvl2pPr marL="329199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2pPr>
    <a:lvl3pPr marL="658399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3pPr>
    <a:lvl4pPr marL="987597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4pPr>
    <a:lvl5pPr marL="1316797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5pPr>
    <a:lvl6pPr marL="1645996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6pPr>
    <a:lvl7pPr marL="19751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7pPr>
    <a:lvl8pPr marL="2304395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8pPr>
    <a:lvl9pPr marL="2633594" algn="l" defTabSz="658399" rtl="0" eaLnBrk="1" latinLnBrk="0" hangingPunct="1">
      <a:defRPr sz="8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4767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489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4857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1205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722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738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1986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6587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1725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6051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851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95484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922422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65378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02048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9578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449241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15047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29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6822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30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7651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31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79407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32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3785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54401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33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80532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34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0824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35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658198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299051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06017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2491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9128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9462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36369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234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E7763-7AA7-4511-95D0-0DC176BB7E31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524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446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205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7694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014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5205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5067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8836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262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7942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 - 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B06A27-978E-45F2-9B69-791E52643E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algn="ctr">
              <a:buNone/>
              <a:defRPr sz="1400" spc="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7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EB91FDD-462E-4F5F-B787-D1D1F67B46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7212" y="-1"/>
            <a:ext cx="4996375" cy="6858000"/>
          </a:xfrm>
          <a:custGeom>
            <a:avLst/>
            <a:gdLst>
              <a:gd name="connsiteX0" fmla="*/ 1144383 w 6096794"/>
              <a:gd name="connsiteY0" fmla="*/ 0 h 6858000"/>
              <a:gd name="connsiteX1" fmla="*/ 6096794 w 6096794"/>
              <a:gd name="connsiteY1" fmla="*/ 0 h 6858000"/>
              <a:gd name="connsiteX2" fmla="*/ 6096794 w 6096794"/>
              <a:gd name="connsiteY2" fmla="*/ 6858000 h 6858000"/>
              <a:gd name="connsiteX3" fmla="*/ 329559 w 6096794"/>
              <a:gd name="connsiteY3" fmla="*/ 6858000 h 6858000"/>
              <a:gd name="connsiteX4" fmla="*/ 1139002 w 6096794"/>
              <a:gd name="connsiteY4" fmla="*/ 31163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794" h="6858000">
                <a:moveTo>
                  <a:pt x="1144383" y="0"/>
                </a:moveTo>
                <a:lnTo>
                  <a:pt x="6096794" y="0"/>
                </a:lnTo>
                <a:lnTo>
                  <a:pt x="6096794" y="6858000"/>
                </a:lnTo>
                <a:lnTo>
                  <a:pt x="329559" y="6858000"/>
                </a:lnTo>
                <a:cubicBezTo>
                  <a:pt x="-709072" y="3536156"/>
                  <a:pt x="1029337" y="3432348"/>
                  <a:pt x="1139002" y="311632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025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0398CE8-83C5-42D8-BB86-CCEE5BE8A4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62500" cy="6858000"/>
          </a:xfrm>
          <a:custGeom>
            <a:avLst/>
            <a:gdLst>
              <a:gd name="connsiteX0" fmla="*/ 0 w 4762500"/>
              <a:gd name="connsiteY0" fmla="*/ 0 h 6858000"/>
              <a:gd name="connsiteX1" fmla="*/ 3303192 w 4762500"/>
              <a:gd name="connsiteY1" fmla="*/ 0 h 6858000"/>
              <a:gd name="connsiteX2" fmla="*/ 3367596 w 4762500"/>
              <a:gd name="connsiteY2" fmla="*/ 61404 h 6858000"/>
              <a:gd name="connsiteX3" fmla="*/ 4762500 w 4762500"/>
              <a:gd name="connsiteY3" fmla="*/ 3429000 h 6858000"/>
              <a:gd name="connsiteX4" fmla="*/ 3367596 w 4762500"/>
              <a:gd name="connsiteY4" fmla="*/ 6796596 h 6858000"/>
              <a:gd name="connsiteX5" fmla="*/ 3303192 w 4762500"/>
              <a:gd name="connsiteY5" fmla="*/ 6858000 h 6858000"/>
              <a:gd name="connsiteX6" fmla="*/ 0 w 47625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2500" h="6858000">
                <a:moveTo>
                  <a:pt x="0" y="0"/>
                </a:moveTo>
                <a:lnTo>
                  <a:pt x="3303192" y="0"/>
                </a:lnTo>
                <a:lnTo>
                  <a:pt x="3367596" y="61404"/>
                </a:lnTo>
                <a:cubicBezTo>
                  <a:pt x="4229439" y="923247"/>
                  <a:pt x="4762500" y="2113872"/>
                  <a:pt x="4762500" y="3429000"/>
                </a:cubicBezTo>
                <a:cubicBezTo>
                  <a:pt x="4762500" y="4744128"/>
                  <a:pt x="4229439" y="5934753"/>
                  <a:pt x="3367596" y="6796596"/>
                </a:cubicBezTo>
                <a:lnTo>
                  <a:pt x="3303192" y="6858000"/>
                </a:lnTo>
                <a:lnTo>
                  <a:pt x="0" y="685800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448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D4D70E9-3863-4BF7-AA58-34C32E6FB55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59166" y="3562929"/>
            <a:ext cx="2332733" cy="2332732"/>
          </a:xfrm>
          <a:custGeom>
            <a:avLst/>
            <a:gdLst>
              <a:gd name="connsiteX0" fmla="*/ 1166367 w 2332733"/>
              <a:gd name="connsiteY0" fmla="*/ 0 h 2332732"/>
              <a:gd name="connsiteX1" fmla="*/ 2332733 w 2332733"/>
              <a:gd name="connsiteY1" fmla="*/ 1166366 h 2332732"/>
              <a:gd name="connsiteX2" fmla="*/ 1166367 w 2332733"/>
              <a:gd name="connsiteY2" fmla="*/ 2332732 h 2332732"/>
              <a:gd name="connsiteX3" fmla="*/ 0 w 2332733"/>
              <a:gd name="connsiteY3" fmla="*/ 1166366 h 2332732"/>
              <a:gd name="connsiteX4" fmla="*/ 1166367 w 2332733"/>
              <a:gd name="connsiteY4" fmla="*/ 0 h 23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733" h="2332732">
                <a:moveTo>
                  <a:pt x="1166367" y="0"/>
                </a:moveTo>
                <a:cubicBezTo>
                  <a:pt x="1810533" y="0"/>
                  <a:pt x="2332733" y="522200"/>
                  <a:pt x="2332733" y="1166366"/>
                </a:cubicBezTo>
                <a:cubicBezTo>
                  <a:pt x="2332733" y="1810532"/>
                  <a:pt x="1810533" y="2332732"/>
                  <a:pt x="1166367" y="2332732"/>
                </a:cubicBezTo>
                <a:cubicBezTo>
                  <a:pt x="522200" y="2332732"/>
                  <a:pt x="0" y="1810532"/>
                  <a:pt x="0" y="1166366"/>
                </a:cubicBezTo>
                <a:cubicBezTo>
                  <a:pt x="0" y="522200"/>
                  <a:pt x="522200" y="0"/>
                  <a:pt x="11663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DDA0D9C-40B6-4F9C-87EB-C21A5861A7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06675" y="3562929"/>
            <a:ext cx="2332733" cy="2332732"/>
          </a:xfrm>
          <a:custGeom>
            <a:avLst/>
            <a:gdLst>
              <a:gd name="connsiteX0" fmla="*/ 1166367 w 2332733"/>
              <a:gd name="connsiteY0" fmla="*/ 0 h 2332732"/>
              <a:gd name="connsiteX1" fmla="*/ 2332733 w 2332733"/>
              <a:gd name="connsiteY1" fmla="*/ 1166366 h 2332732"/>
              <a:gd name="connsiteX2" fmla="*/ 1166367 w 2332733"/>
              <a:gd name="connsiteY2" fmla="*/ 2332732 h 2332732"/>
              <a:gd name="connsiteX3" fmla="*/ 0 w 2332733"/>
              <a:gd name="connsiteY3" fmla="*/ 1166366 h 2332732"/>
              <a:gd name="connsiteX4" fmla="*/ 1166367 w 2332733"/>
              <a:gd name="connsiteY4" fmla="*/ 0 h 23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733" h="2332732">
                <a:moveTo>
                  <a:pt x="1166367" y="0"/>
                </a:moveTo>
                <a:cubicBezTo>
                  <a:pt x="1810533" y="0"/>
                  <a:pt x="2332733" y="522200"/>
                  <a:pt x="2332733" y="1166366"/>
                </a:cubicBezTo>
                <a:cubicBezTo>
                  <a:pt x="2332733" y="1810532"/>
                  <a:pt x="1810533" y="2332732"/>
                  <a:pt x="1166367" y="2332732"/>
                </a:cubicBezTo>
                <a:cubicBezTo>
                  <a:pt x="522200" y="2332732"/>
                  <a:pt x="0" y="1810532"/>
                  <a:pt x="0" y="1166366"/>
                </a:cubicBezTo>
                <a:cubicBezTo>
                  <a:pt x="0" y="522200"/>
                  <a:pt x="522200" y="0"/>
                  <a:pt x="11663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80175DB-328E-4EA2-9018-81E7AED3C5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54183" y="3562929"/>
            <a:ext cx="2332733" cy="2332732"/>
          </a:xfrm>
          <a:custGeom>
            <a:avLst/>
            <a:gdLst>
              <a:gd name="connsiteX0" fmla="*/ 1166367 w 2332733"/>
              <a:gd name="connsiteY0" fmla="*/ 0 h 2332732"/>
              <a:gd name="connsiteX1" fmla="*/ 2332733 w 2332733"/>
              <a:gd name="connsiteY1" fmla="*/ 1166366 h 2332732"/>
              <a:gd name="connsiteX2" fmla="*/ 1166367 w 2332733"/>
              <a:gd name="connsiteY2" fmla="*/ 2332732 h 2332732"/>
              <a:gd name="connsiteX3" fmla="*/ 0 w 2332733"/>
              <a:gd name="connsiteY3" fmla="*/ 1166366 h 2332732"/>
              <a:gd name="connsiteX4" fmla="*/ 1166367 w 2332733"/>
              <a:gd name="connsiteY4" fmla="*/ 0 h 23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733" h="2332732">
                <a:moveTo>
                  <a:pt x="1166367" y="0"/>
                </a:moveTo>
                <a:cubicBezTo>
                  <a:pt x="1810533" y="0"/>
                  <a:pt x="2332733" y="522200"/>
                  <a:pt x="2332733" y="1166366"/>
                </a:cubicBezTo>
                <a:cubicBezTo>
                  <a:pt x="2332733" y="1810532"/>
                  <a:pt x="1810533" y="2332732"/>
                  <a:pt x="1166367" y="2332732"/>
                </a:cubicBezTo>
                <a:cubicBezTo>
                  <a:pt x="522200" y="2332732"/>
                  <a:pt x="0" y="1810532"/>
                  <a:pt x="0" y="1166366"/>
                </a:cubicBezTo>
                <a:cubicBezTo>
                  <a:pt x="0" y="522200"/>
                  <a:pt x="522200" y="0"/>
                  <a:pt x="11663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9B206BD-B40A-4082-9484-9B6B8B899C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1691" y="3562929"/>
            <a:ext cx="2332733" cy="2332732"/>
          </a:xfrm>
          <a:custGeom>
            <a:avLst/>
            <a:gdLst>
              <a:gd name="connsiteX0" fmla="*/ 1166367 w 2332733"/>
              <a:gd name="connsiteY0" fmla="*/ 0 h 2332732"/>
              <a:gd name="connsiteX1" fmla="*/ 2332733 w 2332733"/>
              <a:gd name="connsiteY1" fmla="*/ 1166366 h 2332732"/>
              <a:gd name="connsiteX2" fmla="*/ 1166367 w 2332733"/>
              <a:gd name="connsiteY2" fmla="*/ 2332732 h 2332732"/>
              <a:gd name="connsiteX3" fmla="*/ 0 w 2332733"/>
              <a:gd name="connsiteY3" fmla="*/ 1166366 h 2332732"/>
              <a:gd name="connsiteX4" fmla="*/ 1166367 w 2332733"/>
              <a:gd name="connsiteY4" fmla="*/ 0 h 233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2733" h="2332732">
                <a:moveTo>
                  <a:pt x="1166367" y="0"/>
                </a:moveTo>
                <a:cubicBezTo>
                  <a:pt x="1810533" y="0"/>
                  <a:pt x="2332733" y="522200"/>
                  <a:pt x="2332733" y="1166366"/>
                </a:cubicBezTo>
                <a:cubicBezTo>
                  <a:pt x="2332733" y="1810532"/>
                  <a:pt x="1810533" y="2332732"/>
                  <a:pt x="1166367" y="2332732"/>
                </a:cubicBezTo>
                <a:cubicBezTo>
                  <a:pt x="522200" y="2332732"/>
                  <a:pt x="0" y="1810532"/>
                  <a:pt x="0" y="1166366"/>
                </a:cubicBezTo>
                <a:cubicBezTo>
                  <a:pt x="0" y="522200"/>
                  <a:pt x="522200" y="0"/>
                  <a:pt x="1166367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06442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4842F78-5DF1-414F-A847-432B554B93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41144" y="3367479"/>
            <a:ext cx="5292045" cy="2837379"/>
          </a:xfrm>
          <a:custGeom>
            <a:avLst/>
            <a:gdLst>
              <a:gd name="connsiteX0" fmla="*/ 0 w 5292045"/>
              <a:gd name="connsiteY0" fmla="*/ 0 h 2837379"/>
              <a:gd name="connsiteX1" fmla="*/ 5292045 w 5292045"/>
              <a:gd name="connsiteY1" fmla="*/ 0 h 2837379"/>
              <a:gd name="connsiteX2" fmla="*/ 5292045 w 5292045"/>
              <a:gd name="connsiteY2" fmla="*/ 2837379 h 2837379"/>
              <a:gd name="connsiteX3" fmla="*/ 0 w 5292045"/>
              <a:gd name="connsiteY3" fmla="*/ 2837379 h 28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2045" h="2837379">
                <a:moveTo>
                  <a:pt x="0" y="0"/>
                </a:moveTo>
                <a:lnTo>
                  <a:pt x="5292045" y="0"/>
                </a:lnTo>
                <a:lnTo>
                  <a:pt x="5292045" y="2837379"/>
                </a:lnTo>
                <a:lnTo>
                  <a:pt x="0" y="283737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E58F76-FB0C-4377-BE9D-4E58896B23E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660402" y="3367479"/>
            <a:ext cx="5292045" cy="2837379"/>
          </a:xfrm>
          <a:custGeom>
            <a:avLst/>
            <a:gdLst>
              <a:gd name="connsiteX0" fmla="*/ 0 w 5292045"/>
              <a:gd name="connsiteY0" fmla="*/ 0 h 2837379"/>
              <a:gd name="connsiteX1" fmla="*/ 5292045 w 5292045"/>
              <a:gd name="connsiteY1" fmla="*/ 0 h 2837379"/>
              <a:gd name="connsiteX2" fmla="*/ 5292045 w 5292045"/>
              <a:gd name="connsiteY2" fmla="*/ 2837379 h 2837379"/>
              <a:gd name="connsiteX3" fmla="*/ 0 w 5292045"/>
              <a:gd name="connsiteY3" fmla="*/ 2837379 h 28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2045" h="2837379">
                <a:moveTo>
                  <a:pt x="0" y="0"/>
                </a:moveTo>
                <a:lnTo>
                  <a:pt x="5292045" y="0"/>
                </a:lnTo>
                <a:lnTo>
                  <a:pt x="5292045" y="2837379"/>
                </a:lnTo>
                <a:lnTo>
                  <a:pt x="0" y="2837379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8164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80480FC-E665-4324-99E2-292441B1C1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97214" y="-1"/>
            <a:ext cx="4996375" cy="6858000"/>
          </a:xfrm>
          <a:custGeom>
            <a:avLst/>
            <a:gdLst>
              <a:gd name="connsiteX0" fmla="*/ 270076 w 4996375"/>
              <a:gd name="connsiteY0" fmla="*/ 0 h 6858000"/>
              <a:gd name="connsiteX1" fmla="*/ 4996375 w 4996375"/>
              <a:gd name="connsiteY1" fmla="*/ 0 h 6858000"/>
              <a:gd name="connsiteX2" fmla="*/ 4996375 w 4996375"/>
              <a:gd name="connsiteY2" fmla="*/ 6858000 h 6858000"/>
              <a:gd name="connsiteX3" fmla="*/ 937833 w 4996375"/>
              <a:gd name="connsiteY3" fmla="*/ 6858000 h 6858000"/>
              <a:gd name="connsiteX4" fmla="*/ 933423 w 4996375"/>
              <a:gd name="connsiteY4" fmla="*/ 6546368 h 6858000"/>
              <a:gd name="connsiteX5" fmla="*/ 270076 w 4996375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6375" h="6858000">
                <a:moveTo>
                  <a:pt x="270076" y="0"/>
                </a:moveTo>
                <a:lnTo>
                  <a:pt x="4996375" y="0"/>
                </a:lnTo>
                <a:lnTo>
                  <a:pt x="4996375" y="6858000"/>
                </a:lnTo>
                <a:lnTo>
                  <a:pt x="937833" y="6858000"/>
                </a:lnTo>
                <a:lnTo>
                  <a:pt x="933423" y="6546368"/>
                </a:lnTo>
                <a:cubicBezTo>
                  <a:pt x="843551" y="3425652"/>
                  <a:pt x="-581091" y="3321844"/>
                  <a:pt x="270076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4342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399D16-7F82-4E38-9C39-C3ED955AC9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2" y="657226"/>
            <a:ext cx="5288301" cy="5543550"/>
          </a:xfrm>
          <a:custGeom>
            <a:avLst/>
            <a:gdLst>
              <a:gd name="connsiteX0" fmla="*/ 0 w 5288301"/>
              <a:gd name="connsiteY0" fmla="*/ 0 h 5543550"/>
              <a:gd name="connsiteX1" fmla="*/ 5288301 w 5288301"/>
              <a:gd name="connsiteY1" fmla="*/ 0 h 5543550"/>
              <a:gd name="connsiteX2" fmla="*/ 5288301 w 5288301"/>
              <a:gd name="connsiteY2" fmla="*/ 5543550 h 5543550"/>
              <a:gd name="connsiteX3" fmla="*/ 0 w 5288301"/>
              <a:gd name="connsiteY3" fmla="*/ 5543550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8301" h="5543550">
                <a:moveTo>
                  <a:pt x="0" y="0"/>
                </a:moveTo>
                <a:lnTo>
                  <a:pt x="5288301" y="0"/>
                </a:lnTo>
                <a:lnTo>
                  <a:pt x="5288301" y="5543550"/>
                </a:lnTo>
                <a:lnTo>
                  <a:pt x="0" y="5543550"/>
                </a:ln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 anchor="ctr" anchorCtr="1">
            <a:noAutofit/>
          </a:bodyPr>
          <a:lstStyle>
            <a:lvl1pPr>
              <a:defRPr sz="600">
                <a:solidFill>
                  <a:srgbClr val="FFFFFF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848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19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4065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383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7" r:id="rId2"/>
    <p:sldLayoutId id="2147483690" r:id="rId3"/>
    <p:sldLayoutId id="2147483704" r:id="rId4"/>
    <p:sldLayoutId id="2147483697" r:id="rId5"/>
    <p:sldLayoutId id="2147483715" r:id="rId6"/>
    <p:sldLayoutId id="2147483693" r:id="rId7"/>
    <p:sldLayoutId id="2147483712" r:id="rId8"/>
    <p:sldLayoutId id="2147483713" r:id="rId9"/>
    <p:sldLayoutId id="2147483714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416" userDrawn="1">
          <p15:clr>
            <a:srgbClr val="F26B43"/>
          </p15:clr>
        </p15:guide>
        <p15:guide id="3" pos="7265" userDrawn="1">
          <p15:clr>
            <a:srgbClr val="F26B43"/>
          </p15:clr>
        </p15:guide>
        <p15:guide id="4" orient="horz" pos="41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6.sv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6.sv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6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72.PNG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&#10;&#10;자동 생성된 설명">
            <a:extLst>
              <a:ext uri="{FF2B5EF4-FFF2-40B4-BE49-F238E27FC236}">
                <a16:creationId xmlns:a16="http://schemas.microsoft.com/office/drawing/2014/main" id="{268B5811-55AB-47A7-8233-F4420B8755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573B24-69D4-44D7-9405-51B610D7A42F}"/>
              </a:ext>
            </a:extLst>
          </p:cNvPr>
          <p:cNvSpPr/>
          <p:nvPr/>
        </p:nvSpPr>
        <p:spPr>
          <a:xfrm>
            <a:off x="795" y="-1"/>
            <a:ext cx="12192000" cy="6858001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52F38D-92C9-47F9-ACEC-82C64FA03967}"/>
              </a:ext>
            </a:extLst>
          </p:cNvPr>
          <p:cNvCxnSpPr>
            <a:cxnSpLocks/>
          </p:cNvCxnSpPr>
          <p:nvPr/>
        </p:nvCxnSpPr>
        <p:spPr>
          <a:xfrm>
            <a:off x="5734760" y="2966558"/>
            <a:ext cx="577831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>
            <a:extLst>
              <a:ext uri="{FF2B5EF4-FFF2-40B4-BE49-F238E27FC236}">
                <a16:creationId xmlns:a16="http://schemas.microsoft.com/office/drawing/2014/main" id="{5B804D2F-289D-43F8-BF3F-E910F1C0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6574" y="1030868"/>
            <a:ext cx="1634201" cy="1634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7F32D8-E680-4936-8A79-18C3E39893F4}"/>
              </a:ext>
            </a:extLst>
          </p:cNvPr>
          <p:cNvSpPr txBox="1"/>
          <p:nvPr/>
        </p:nvSpPr>
        <p:spPr>
          <a:xfrm>
            <a:off x="5806842" y="436028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oppins Medium" pitchFamily="2" charset="77"/>
              </a:rPr>
              <a:t>조한길</a:t>
            </a:r>
            <a:endParaRPr lang="id-ID" sz="16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oppins Medium" pitchFamily="2" charset="77"/>
            </a:endParaRP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364CE68D-93BA-454A-BFBB-73C845AA7579}"/>
              </a:ext>
            </a:extLst>
          </p:cNvPr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0DD28F7-00A5-408F-8487-8AB2304B4D1B}"/>
              </a:ext>
            </a:extLst>
          </p:cNvPr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bg1">
              <a:lumMod val="95000"/>
              <a:alpha val="75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ounded Rectangle 12">
            <a:extLst>
              <a:ext uri="{FF2B5EF4-FFF2-40B4-BE49-F238E27FC236}">
                <a16:creationId xmlns:a16="http://schemas.microsoft.com/office/drawing/2014/main" id="{E0476571-278E-4016-813A-96304A9D0783}"/>
              </a:ext>
            </a:extLst>
          </p:cNvPr>
          <p:cNvSpPr/>
          <p:nvPr/>
        </p:nvSpPr>
        <p:spPr>
          <a:xfrm>
            <a:off x="227989" y="6200775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957127-6A6E-498E-9601-EB3833A2DFA7}"/>
              </a:ext>
            </a:extLst>
          </p:cNvPr>
          <p:cNvSpPr txBox="1"/>
          <p:nvPr/>
        </p:nvSpPr>
        <p:spPr>
          <a:xfrm>
            <a:off x="160094" y="6233488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82C2FE98-FDFE-4839-94D1-BBD45C85DBE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84973" y="2016079"/>
            <a:ext cx="1900244" cy="1817076"/>
          </a:xfrm>
          <a:custGeom>
            <a:avLst/>
            <a:gdLst>
              <a:gd name="connsiteX0" fmla="*/ 1158875 w 1196975"/>
              <a:gd name="connsiteY0" fmla="*/ 1068387 h 1144587"/>
              <a:gd name="connsiteX1" fmla="*/ 1196975 w 1196975"/>
              <a:gd name="connsiteY1" fmla="*/ 1106487 h 1144587"/>
              <a:gd name="connsiteX2" fmla="*/ 1158875 w 1196975"/>
              <a:gd name="connsiteY2" fmla="*/ 1144587 h 1144587"/>
              <a:gd name="connsiteX3" fmla="*/ 1120775 w 1196975"/>
              <a:gd name="connsiteY3" fmla="*/ 1106487 h 1144587"/>
              <a:gd name="connsiteX4" fmla="*/ 1158875 w 1196975"/>
              <a:gd name="connsiteY4" fmla="*/ 1068387 h 1144587"/>
              <a:gd name="connsiteX5" fmla="*/ 972345 w 1196975"/>
              <a:gd name="connsiteY5" fmla="*/ 1068387 h 1144587"/>
              <a:gd name="connsiteX6" fmla="*/ 1009652 w 1196975"/>
              <a:gd name="connsiteY6" fmla="*/ 1106487 h 1144587"/>
              <a:gd name="connsiteX7" fmla="*/ 972345 w 1196975"/>
              <a:gd name="connsiteY7" fmla="*/ 1144587 h 1144587"/>
              <a:gd name="connsiteX8" fmla="*/ 935038 w 1196975"/>
              <a:gd name="connsiteY8" fmla="*/ 1106487 h 1144587"/>
              <a:gd name="connsiteX9" fmla="*/ 972345 w 1196975"/>
              <a:gd name="connsiteY9" fmla="*/ 1068387 h 1144587"/>
              <a:gd name="connsiteX10" fmla="*/ 785813 w 1196975"/>
              <a:gd name="connsiteY10" fmla="*/ 1068387 h 1144587"/>
              <a:gd name="connsiteX11" fmla="*/ 823913 w 1196975"/>
              <a:gd name="connsiteY11" fmla="*/ 1106487 h 1144587"/>
              <a:gd name="connsiteX12" fmla="*/ 785813 w 1196975"/>
              <a:gd name="connsiteY12" fmla="*/ 1144587 h 1144587"/>
              <a:gd name="connsiteX13" fmla="*/ 747713 w 1196975"/>
              <a:gd name="connsiteY13" fmla="*/ 1106487 h 1144587"/>
              <a:gd name="connsiteX14" fmla="*/ 785813 w 1196975"/>
              <a:gd name="connsiteY14" fmla="*/ 1068387 h 1144587"/>
              <a:gd name="connsiteX15" fmla="*/ 598488 w 1196975"/>
              <a:gd name="connsiteY15" fmla="*/ 1068387 h 1144587"/>
              <a:gd name="connsiteX16" fmla="*/ 636588 w 1196975"/>
              <a:gd name="connsiteY16" fmla="*/ 1106487 h 1144587"/>
              <a:gd name="connsiteX17" fmla="*/ 598488 w 1196975"/>
              <a:gd name="connsiteY17" fmla="*/ 1144587 h 1144587"/>
              <a:gd name="connsiteX18" fmla="*/ 560388 w 1196975"/>
              <a:gd name="connsiteY18" fmla="*/ 1106487 h 1144587"/>
              <a:gd name="connsiteX19" fmla="*/ 598488 w 1196975"/>
              <a:gd name="connsiteY19" fmla="*/ 1068387 h 1144587"/>
              <a:gd name="connsiteX20" fmla="*/ 411163 w 1196975"/>
              <a:gd name="connsiteY20" fmla="*/ 1068387 h 1144587"/>
              <a:gd name="connsiteX21" fmla="*/ 449263 w 1196975"/>
              <a:gd name="connsiteY21" fmla="*/ 1106487 h 1144587"/>
              <a:gd name="connsiteX22" fmla="*/ 411163 w 1196975"/>
              <a:gd name="connsiteY22" fmla="*/ 1144587 h 1144587"/>
              <a:gd name="connsiteX23" fmla="*/ 373063 w 1196975"/>
              <a:gd name="connsiteY23" fmla="*/ 1106487 h 1144587"/>
              <a:gd name="connsiteX24" fmla="*/ 411163 w 1196975"/>
              <a:gd name="connsiteY24" fmla="*/ 1068387 h 1144587"/>
              <a:gd name="connsiteX25" fmla="*/ 225425 w 1196975"/>
              <a:gd name="connsiteY25" fmla="*/ 1068387 h 1144587"/>
              <a:gd name="connsiteX26" fmla="*/ 263525 w 1196975"/>
              <a:gd name="connsiteY26" fmla="*/ 1106487 h 1144587"/>
              <a:gd name="connsiteX27" fmla="*/ 225425 w 1196975"/>
              <a:gd name="connsiteY27" fmla="*/ 1144587 h 1144587"/>
              <a:gd name="connsiteX28" fmla="*/ 187325 w 1196975"/>
              <a:gd name="connsiteY28" fmla="*/ 1106487 h 1144587"/>
              <a:gd name="connsiteX29" fmla="*/ 225425 w 1196975"/>
              <a:gd name="connsiteY29" fmla="*/ 1068387 h 1144587"/>
              <a:gd name="connsiteX30" fmla="*/ 38100 w 1196975"/>
              <a:gd name="connsiteY30" fmla="*/ 1068387 h 1144587"/>
              <a:gd name="connsiteX31" fmla="*/ 76200 w 1196975"/>
              <a:gd name="connsiteY31" fmla="*/ 1106487 h 1144587"/>
              <a:gd name="connsiteX32" fmla="*/ 38100 w 1196975"/>
              <a:gd name="connsiteY32" fmla="*/ 1144587 h 1144587"/>
              <a:gd name="connsiteX33" fmla="*/ 0 w 1196975"/>
              <a:gd name="connsiteY33" fmla="*/ 1106487 h 1144587"/>
              <a:gd name="connsiteX34" fmla="*/ 38100 w 1196975"/>
              <a:gd name="connsiteY34" fmla="*/ 1068387 h 1144587"/>
              <a:gd name="connsiteX35" fmla="*/ 1158875 w 1196975"/>
              <a:gd name="connsiteY35" fmla="*/ 893762 h 1144587"/>
              <a:gd name="connsiteX36" fmla="*/ 1196975 w 1196975"/>
              <a:gd name="connsiteY36" fmla="*/ 931862 h 1144587"/>
              <a:gd name="connsiteX37" fmla="*/ 1158875 w 1196975"/>
              <a:gd name="connsiteY37" fmla="*/ 969962 h 1144587"/>
              <a:gd name="connsiteX38" fmla="*/ 1120775 w 1196975"/>
              <a:gd name="connsiteY38" fmla="*/ 931862 h 1144587"/>
              <a:gd name="connsiteX39" fmla="*/ 1158875 w 1196975"/>
              <a:gd name="connsiteY39" fmla="*/ 893762 h 1144587"/>
              <a:gd name="connsiteX40" fmla="*/ 972345 w 1196975"/>
              <a:gd name="connsiteY40" fmla="*/ 893762 h 1144587"/>
              <a:gd name="connsiteX41" fmla="*/ 1009652 w 1196975"/>
              <a:gd name="connsiteY41" fmla="*/ 931862 h 1144587"/>
              <a:gd name="connsiteX42" fmla="*/ 972345 w 1196975"/>
              <a:gd name="connsiteY42" fmla="*/ 969962 h 1144587"/>
              <a:gd name="connsiteX43" fmla="*/ 935038 w 1196975"/>
              <a:gd name="connsiteY43" fmla="*/ 931862 h 1144587"/>
              <a:gd name="connsiteX44" fmla="*/ 972345 w 1196975"/>
              <a:gd name="connsiteY44" fmla="*/ 893762 h 1144587"/>
              <a:gd name="connsiteX45" fmla="*/ 785813 w 1196975"/>
              <a:gd name="connsiteY45" fmla="*/ 893762 h 1144587"/>
              <a:gd name="connsiteX46" fmla="*/ 823913 w 1196975"/>
              <a:gd name="connsiteY46" fmla="*/ 931862 h 1144587"/>
              <a:gd name="connsiteX47" fmla="*/ 785813 w 1196975"/>
              <a:gd name="connsiteY47" fmla="*/ 969962 h 1144587"/>
              <a:gd name="connsiteX48" fmla="*/ 747713 w 1196975"/>
              <a:gd name="connsiteY48" fmla="*/ 931862 h 1144587"/>
              <a:gd name="connsiteX49" fmla="*/ 785813 w 1196975"/>
              <a:gd name="connsiteY49" fmla="*/ 893762 h 1144587"/>
              <a:gd name="connsiteX50" fmla="*/ 598488 w 1196975"/>
              <a:gd name="connsiteY50" fmla="*/ 893762 h 1144587"/>
              <a:gd name="connsiteX51" fmla="*/ 636588 w 1196975"/>
              <a:gd name="connsiteY51" fmla="*/ 931862 h 1144587"/>
              <a:gd name="connsiteX52" fmla="*/ 598488 w 1196975"/>
              <a:gd name="connsiteY52" fmla="*/ 969962 h 1144587"/>
              <a:gd name="connsiteX53" fmla="*/ 560388 w 1196975"/>
              <a:gd name="connsiteY53" fmla="*/ 931862 h 1144587"/>
              <a:gd name="connsiteX54" fmla="*/ 598488 w 1196975"/>
              <a:gd name="connsiteY54" fmla="*/ 893762 h 1144587"/>
              <a:gd name="connsiteX55" fmla="*/ 411163 w 1196975"/>
              <a:gd name="connsiteY55" fmla="*/ 893762 h 1144587"/>
              <a:gd name="connsiteX56" fmla="*/ 449263 w 1196975"/>
              <a:gd name="connsiteY56" fmla="*/ 931862 h 1144587"/>
              <a:gd name="connsiteX57" fmla="*/ 411163 w 1196975"/>
              <a:gd name="connsiteY57" fmla="*/ 969962 h 1144587"/>
              <a:gd name="connsiteX58" fmla="*/ 373063 w 1196975"/>
              <a:gd name="connsiteY58" fmla="*/ 931862 h 1144587"/>
              <a:gd name="connsiteX59" fmla="*/ 411163 w 1196975"/>
              <a:gd name="connsiteY59" fmla="*/ 893762 h 1144587"/>
              <a:gd name="connsiteX60" fmla="*/ 225425 w 1196975"/>
              <a:gd name="connsiteY60" fmla="*/ 893762 h 1144587"/>
              <a:gd name="connsiteX61" fmla="*/ 263525 w 1196975"/>
              <a:gd name="connsiteY61" fmla="*/ 931862 h 1144587"/>
              <a:gd name="connsiteX62" fmla="*/ 225425 w 1196975"/>
              <a:gd name="connsiteY62" fmla="*/ 969962 h 1144587"/>
              <a:gd name="connsiteX63" fmla="*/ 187325 w 1196975"/>
              <a:gd name="connsiteY63" fmla="*/ 931862 h 1144587"/>
              <a:gd name="connsiteX64" fmla="*/ 225425 w 1196975"/>
              <a:gd name="connsiteY64" fmla="*/ 893762 h 1144587"/>
              <a:gd name="connsiteX65" fmla="*/ 1158875 w 1196975"/>
              <a:gd name="connsiteY65" fmla="*/ 712787 h 1144587"/>
              <a:gd name="connsiteX66" fmla="*/ 1196975 w 1196975"/>
              <a:gd name="connsiteY66" fmla="*/ 750887 h 1144587"/>
              <a:gd name="connsiteX67" fmla="*/ 1158875 w 1196975"/>
              <a:gd name="connsiteY67" fmla="*/ 788987 h 1144587"/>
              <a:gd name="connsiteX68" fmla="*/ 1120775 w 1196975"/>
              <a:gd name="connsiteY68" fmla="*/ 750887 h 1144587"/>
              <a:gd name="connsiteX69" fmla="*/ 1158875 w 1196975"/>
              <a:gd name="connsiteY69" fmla="*/ 712787 h 1144587"/>
              <a:gd name="connsiteX70" fmla="*/ 972345 w 1196975"/>
              <a:gd name="connsiteY70" fmla="*/ 712787 h 1144587"/>
              <a:gd name="connsiteX71" fmla="*/ 1009652 w 1196975"/>
              <a:gd name="connsiteY71" fmla="*/ 750887 h 1144587"/>
              <a:gd name="connsiteX72" fmla="*/ 972345 w 1196975"/>
              <a:gd name="connsiteY72" fmla="*/ 788987 h 1144587"/>
              <a:gd name="connsiteX73" fmla="*/ 935038 w 1196975"/>
              <a:gd name="connsiteY73" fmla="*/ 750887 h 1144587"/>
              <a:gd name="connsiteX74" fmla="*/ 972345 w 1196975"/>
              <a:gd name="connsiteY74" fmla="*/ 712787 h 1144587"/>
              <a:gd name="connsiteX75" fmla="*/ 785813 w 1196975"/>
              <a:gd name="connsiteY75" fmla="*/ 712787 h 1144587"/>
              <a:gd name="connsiteX76" fmla="*/ 823913 w 1196975"/>
              <a:gd name="connsiteY76" fmla="*/ 750887 h 1144587"/>
              <a:gd name="connsiteX77" fmla="*/ 785813 w 1196975"/>
              <a:gd name="connsiteY77" fmla="*/ 788987 h 1144587"/>
              <a:gd name="connsiteX78" fmla="*/ 747713 w 1196975"/>
              <a:gd name="connsiteY78" fmla="*/ 750887 h 1144587"/>
              <a:gd name="connsiteX79" fmla="*/ 785813 w 1196975"/>
              <a:gd name="connsiteY79" fmla="*/ 712787 h 1144587"/>
              <a:gd name="connsiteX80" fmla="*/ 598488 w 1196975"/>
              <a:gd name="connsiteY80" fmla="*/ 712787 h 1144587"/>
              <a:gd name="connsiteX81" fmla="*/ 636588 w 1196975"/>
              <a:gd name="connsiteY81" fmla="*/ 750887 h 1144587"/>
              <a:gd name="connsiteX82" fmla="*/ 598488 w 1196975"/>
              <a:gd name="connsiteY82" fmla="*/ 788987 h 1144587"/>
              <a:gd name="connsiteX83" fmla="*/ 560388 w 1196975"/>
              <a:gd name="connsiteY83" fmla="*/ 750887 h 1144587"/>
              <a:gd name="connsiteX84" fmla="*/ 598488 w 1196975"/>
              <a:gd name="connsiteY84" fmla="*/ 712787 h 1144587"/>
              <a:gd name="connsiteX85" fmla="*/ 411163 w 1196975"/>
              <a:gd name="connsiteY85" fmla="*/ 712787 h 1144587"/>
              <a:gd name="connsiteX86" fmla="*/ 449263 w 1196975"/>
              <a:gd name="connsiteY86" fmla="*/ 750887 h 1144587"/>
              <a:gd name="connsiteX87" fmla="*/ 411163 w 1196975"/>
              <a:gd name="connsiteY87" fmla="*/ 788987 h 1144587"/>
              <a:gd name="connsiteX88" fmla="*/ 373063 w 1196975"/>
              <a:gd name="connsiteY88" fmla="*/ 750887 h 1144587"/>
              <a:gd name="connsiteX89" fmla="*/ 411163 w 1196975"/>
              <a:gd name="connsiteY89" fmla="*/ 712787 h 1144587"/>
              <a:gd name="connsiteX90" fmla="*/ 1158875 w 1196975"/>
              <a:gd name="connsiteY90" fmla="*/ 536575 h 1144587"/>
              <a:gd name="connsiteX91" fmla="*/ 1196975 w 1196975"/>
              <a:gd name="connsiteY91" fmla="*/ 572294 h 1144587"/>
              <a:gd name="connsiteX92" fmla="*/ 1158875 w 1196975"/>
              <a:gd name="connsiteY92" fmla="*/ 608013 h 1144587"/>
              <a:gd name="connsiteX93" fmla="*/ 1120775 w 1196975"/>
              <a:gd name="connsiteY93" fmla="*/ 572294 h 1144587"/>
              <a:gd name="connsiteX94" fmla="*/ 1158875 w 1196975"/>
              <a:gd name="connsiteY94" fmla="*/ 536575 h 1144587"/>
              <a:gd name="connsiteX95" fmla="*/ 972345 w 1196975"/>
              <a:gd name="connsiteY95" fmla="*/ 536575 h 1144587"/>
              <a:gd name="connsiteX96" fmla="*/ 1009652 w 1196975"/>
              <a:gd name="connsiteY96" fmla="*/ 572294 h 1144587"/>
              <a:gd name="connsiteX97" fmla="*/ 972345 w 1196975"/>
              <a:gd name="connsiteY97" fmla="*/ 608013 h 1144587"/>
              <a:gd name="connsiteX98" fmla="*/ 935038 w 1196975"/>
              <a:gd name="connsiteY98" fmla="*/ 572294 h 1144587"/>
              <a:gd name="connsiteX99" fmla="*/ 972345 w 1196975"/>
              <a:gd name="connsiteY99" fmla="*/ 536575 h 1144587"/>
              <a:gd name="connsiteX100" fmla="*/ 785813 w 1196975"/>
              <a:gd name="connsiteY100" fmla="*/ 536575 h 1144587"/>
              <a:gd name="connsiteX101" fmla="*/ 823913 w 1196975"/>
              <a:gd name="connsiteY101" fmla="*/ 572294 h 1144587"/>
              <a:gd name="connsiteX102" fmla="*/ 785813 w 1196975"/>
              <a:gd name="connsiteY102" fmla="*/ 608013 h 1144587"/>
              <a:gd name="connsiteX103" fmla="*/ 747713 w 1196975"/>
              <a:gd name="connsiteY103" fmla="*/ 572294 h 1144587"/>
              <a:gd name="connsiteX104" fmla="*/ 785813 w 1196975"/>
              <a:gd name="connsiteY104" fmla="*/ 536575 h 1144587"/>
              <a:gd name="connsiteX105" fmla="*/ 598488 w 1196975"/>
              <a:gd name="connsiteY105" fmla="*/ 536575 h 1144587"/>
              <a:gd name="connsiteX106" fmla="*/ 636588 w 1196975"/>
              <a:gd name="connsiteY106" fmla="*/ 572294 h 1144587"/>
              <a:gd name="connsiteX107" fmla="*/ 598488 w 1196975"/>
              <a:gd name="connsiteY107" fmla="*/ 608013 h 1144587"/>
              <a:gd name="connsiteX108" fmla="*/ 560388 w 1196975"/>
              <a:gd name="connsiteY108" fmla="*/ 572294 h 1144587"/>
              <a:gd name="connsiteX109" fmla="*/ 598488 w 1196975"/>
              <a:gd name="connsiteY109" fmla="*/ 536575 h 1144587"/>
              <a:gd name="connsiteX110" fmla="*/ 1158875 w 1196975"/>
              <a:gd name="connsiteY110" fmla="*/ 355600 h 1144587"/>
              <a:gd name="connsiteX111" fmla="*/ 1196975 w 1196975"/>
              <a:gd name="connsiteY111" fmla="*/ 393700 h 1144587"/>
              <a:gd name="connsiteX112" fmla="*/ 1158875 w 1196975"/>
              <a:gd name="connsiteY112" fmla="*/ 431800 h 1144587"/>
              <a:gd name="connsiteX113" fmla="*/ 1120775 w 1196975"/>
              <a:gd name="connsiteY113" fmla="*/ 393700 h 1144587"/>
              <a:gd name="connsiteX114" fmla="*/ 1158875 w 1196975"/>
              <a:gd name="connsiteY114" fmla="*/ 355600 h 1144587"/>
              <a:gd name="connsiteX115" fmla="*/ 972345 w 1196975"/>
              <a:gd name="connsiteY115" fmla="*/ 355600 h 1144587"/>
              <a:gd name="connsiteX116" fmla="*/ 1009652 w 1196975"/>
              <a:gd name="connsiteY116" fmla="*/ 393700 h 1144587"/>
              <a:gd name="connsiteX117" fmla="*/ 972345 w 1196975"/>
              <a:gd name="connsiteY117" fmla="*/ 431800 h 1144587"/>
              <a:gd name="connsiteX118" fmla="*/ 935038 w 1196975"/>
              <a:gd name="connsiteY118" fmla="*/ 393700 h 1144587"/>
              <a:gd name="connsiteX119" fmla="*/ 972345 w 1196975"/>
              <a:gd name="connsiteY119" fmla="*/ 355600 h 1144587"/>
              <a:gd name="connsiteX120" fmla="*/ 785813 w 1196975"/>
              <a:gd name="connsiteY120" fmla="*/ 355600 h 1144587"/>
              <a:gd name="connsiteX121" fmla="*/ 823913 w 1196975"/>
              <a:gd name="connsiteY121" fmla="*/ 393700 h 1144587"/>
              <a:gd name="connsiteX122" fmla="*/ 785813 w 1196975"/>
              <a:gd name="connsiteY122" fmla="*/ 431800 h 1144587"/>
              <a:gd name="connsiteX123" fmla="*/ 747713 w 1196975"/>
              <a:gd name="connsiteY123" fmla="*/ 393700 h 1144587"/>
              <a:gd name="connsiteX124" fmla="*/ 785813 w 1196975"/>
              <a:gd name="connsiteY124" fmla="*/ 355600 h 1144587"/>
              <a:gd name="connsiteX125" fmla="*/ 1158875 w 1196975"/>
              <a:gd name="connsiteY125" fmla="*/ 174625 h 1144587"/>
              <a:gd name="connsiteX126" fmla="*/ 1196975 w 1196975"/>
              <a:gd name="connsiteY126" fmla="*/ 212725 h 1144587"/>
              <a:gd name="connsiteX127" fmla="*/ 1158875 w 1196975"/>
              <a:gd name="connsiteY127" fmla="*/ 250825 h 1144587"/>
              <a:gd name="connsiteX128" fmla="*/ 1120775 w 1196975"/>
              <a:gd name="connsiteY128" fmla="*/ 212725 h 1144587"/>
              <a:gd name="connsiteX129" fmla="*/ 1158875 w 1196975"/>
              <a:gd name="connsiteY129" fmla="*/ 174625 h 1144587"/>
              <a:gd name="connsiteX130" fmla="*/ 972345 w 1196975"/>
              <a:gd name="connsiteY130" fmla="*/ 174625 h 1144587"/>
              <a:gd name="connsiteX131" fmla="*/ 1009652 w 1196975"/>
              <a:gd name="connsiteY131" fmla="*/ 212725 h 1144587"/>
              <a:gd name="connsiteX132" fmla="*/ 972345 w 1196975"/>
              <a:gd name="connsiteY132" fmla="*/ 250825 h 1144587"/>
              <a:gd name="connsiteX133" fmla="*/ 935038 w 1196975"/>
              <a:gd name="connsiteY133" fmla="*/ 212725 h 1144587"/>
              <a:gd name="connsiteX134" fmla="*/ 972345 w 1196975"/>
              <a:gd name="connsiteY134" fmla="*/ 174625 h 1144587"/>
              <a:gd name="connsiteX135" fmla="*/ 1158875 w 1196975"/>
              <a:gd name="connsiteY135" fmla="*/ 0 h 1144587"/>
              <a:gd name="connsiteX136" fmla="*/ 1196975 w 1196975"/>
              <a:gd name="connsiteY136" fmla="*/ 38100 h 1144587"/>
              <a:gd name="connsiteX137" fmla="*/ 1158875 w 1196975"/>
              <a:gd name="connsiteY137" fmla="*/ 76200 h 1144587"/>
              <a:gd name="connsiteX138" fmla="*/ 1120775 w 1196975"/>
              <a:gd name="connsiteY138" fmla="*/ 38100 h 1144587"/>
              <a:gd name="connsiteX139" fmla="*/ 1158875 w 1196975"/>
              <a:gd name="connsiteY139" fmla="*/ 0 h 114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196975" h="1144587">
                <a:moveTo>
                  <a:pt x="1158875" y="1068387"/>
                </a:moveTo>
                <a:cubicBezTo>
                  <a:pt x="1179917" y="1068387"/>
                  <a:pt x="1196975" y="1085445"/>
                  <a:pt x="1196975" y="1106487"/>
                </a:cubicBezTo>
                <a:cubicBezTo>
                  <a:pt x="1196975" y="1127529"/>
                  <a:pt x="1179917" y="1144587"/>
                  <a:pt x="1158875" y="1144587"/>
                </a:cubicBezTo>
                <a:cubicBezTo>
                  <a:pt x="1137833" y="1144587"/>
                  <a:pt x="1120775" y="1127529"/>
                  <a:pt x="1120775" y="1106487"/>
                </a:cubicBezTo>
                <a:cubicBezTo>
                  <a:pt x="1120775" y="1085445"/>
                  <a:pt x="1137833" y="1068387"/>
                  <a:pt x="1158875" y="1068387"/>
                </a:cubicBezTo>
                <a:close/>
                <a:moveTo>
                  <a:pt x="972345" y="1068387"/>
                </a:moveTo>
                <a:cubicBezTo>
                  <a:pt x="992949" y="1068387"/>
                  <a:pt x="1009652" y="1085445"/>
                  <a:pt x="1009652" y="1106487"/>
                </a:cubicBezTo>
                <a:cubicBezTo>
                  <a:pt x="1009652" y="1127529"/>
                  <a:pt x="992949" y="1144587"/>
                  <a:pt x="972345" y="1144587"/>
                </a:cubicBezTo>
                <a:cubicBezTo>
                  <a:pt x="951741" y="1144587"/>
                  <a:pt x="935038" y="1127529"/>
                  <a:pt x="935038" y="1106487"/>
                </a:cubicBezTo>
                <a:cubicBezTo>
                  <a:pt x="935038" y="1085445"/>
                  <a:pt x="951741" y="1068387"/>
                  <a:pt x="972345" y="1068387"/>
                </a:cubicBezTo>
                <a:close/>
                <a:moveTo>
                  <a:pt x="785813" y="1068387"/>
                </a:moveTo>
                <a:cubicBezTo>
                  <a:pt x="806855" y="1068387"/>
                  <a:pt x="823913" y="1085445"/>
                  <a:pt x="823913" y="1106487"/>
                </a:cubicBezTo>
                <a:cubicBezTo>
                  <a:pt x="823913" y="1127529"/>
                  <a:pt x="806855" y="1144587"/>
                  <a:pt x="785813" y="1144587"/>
                </a:cubicBezTo>
                <a:cubicBezTo>
                  <a:pt x="764771" y="1144587"/>
                  <a:pt x="747713" y="1127529"/>
                  <a:pt x="747713" y="1106487"/>
                </a:cubicBezTo>
                <a:cubicBezTo>
                  <a:pt x="747713" y="1085445"/>
                  <a:pt x="764771" y="1068387"/>
                  <a:pt x="785813" y="1068387"/>
                </a:cubicBezTo>
                <a:close/>
                <a:moveTo>
                  <a:pt x="598488" y="1068387"/>
                </a:moveTo>
                <a:cubicBezTo>
                  <a:pt x="619530" y="1068387"/>
                  <a:pt x="636588" y="1085445"/>
                  <a:pt x="636588" y="1106487"/>
                </a:cubicBezTo>
                <a:cubicBezTo>
                  <a:pt x="636588" y="1127529"/>
                  <a:pt x="619530" y="1144587"/>
                  <a:pt x="598488" y="1144587"/>
                </a:cubicBezTo>
                <a:cubicBezTo>
                  <a:pt x="577446" y="1144587"/>
                  <a:pt x="560388" y="1127529"/>
                  <a:pt x="560388" y="1106487"/>
                </a:cubicBezTo>
                <a:cubicBezTo>
                  <a:pt x="560388" y="1085445"/>
                  <a:pt x="577446" y="1068387"/>
                  <a:pt x="598488" y="1068387"/>
                </a:cubicBezTo>
                <a:close/>
                <a:moveTo>
                  <a:pt x="411163" y="1068387"/>
                </a:moveTo>
                <a:cubicBezTo>
                  <a:pt x="432205" y="1068387"/>
                  <a:pt x="449263" y="1085445"/>
                  <a:pt x="449263" y="1106487"/>
                </a:cubicBezTo>
                <a:cubicBezTo>
                  <a:pt x="449263" y="1127529"/>
                  <a:pt x="432205" y="1144587"/>
                  <a:pt x="411163" y="1144587"/>
                </a:cubicBezTo>
                <a:cubicBezTo>
                  <a:pt x="390121" y="1144587"/>
                  <a:pt x="373063" y="1127529"/>
                  <a:pt x="373063" y="1106487"/>
                </a:cubicBezTo>
                <a:cubicBezTo>
                  <a:pt x="373063" y="1085445"/>
                  <a:pt x="390121" y="1068387"/>
                  <a:pt x="411163" y="1068387"/>
                </a:cubicBezTo>
                <a:close/>
                <a:moveTo>
                  <a:pt x="225425" y="1068387"/>
                </a:moveTo>
                <a:cubicBezTo>
                  <a:pt x="246467" y="1068387"/>
                  <a:pt x="263525" y="1085445"/>
                  <a:pt x="263525" y="1106487"/>
                </a:cubicBezTo>
                <a:cubicBezTo>
                  <a:pt x="263525" y="1127529"/>
                  <a:pt x="246467" y="1144587"/>
                  <a:pt x="225425" y="1144587"/>
                </a:cubicBezTo>
                <a:cubicBezTo>
                  <a:pt x="204383" y="1144587"/>
                  <a:pt x="187325" y="1127529"/>
                  <a:pt x="187325" y="1106487"/>
                </a:cubicBezTo>
                <a:cubicBezTo>
                  <a:pt x="187325" y="1085445"/>
                  <a:pt x="204383" y="1068387"/>
                  <a:pt x="225425" y="1068387"/>
                </a:cubicBezTo>
                <a:close/>
                <a:moveTo>
                  <a:pt x="38100" y="1068387"/>
                </a:moveTo>
                <a:cubicBezTo>
                  <a:pt x="59142" y="1068387"/>
                  <a:pt x="76200" y="1085445"/>
                  <a:pt x="76200" y="1106487"/>
                </a:cubicBezTo>
                <a:cubicBezTo>
                  <a:pt x="76200" y="1127529"/>
                  <a:pt x="59142" y="1144587"/>
                  <a:pt x="38100" y="1144587"/>
                </a:cubicBezTo>
                <a:cubicBezTo>
                  <a:pt x="17058" y="1144587"/>
                  <a:pt x="0" y="1127529"/>
                  <a:pt x="0" y="1106487"/>
                </a:cubicBezTo>
                <a:cubicBezTo>
                  <a:pt x="0" y="1085445"/>
                  <a:pt x="17058" y="1068387"/>
                  <a:pt x="38100" y="1068387"/>
                </a:cubicBezTo>
                <a:close/>
                <a:moveTo>
                  <a:pt x="1158875" y="893762"/>
                </a:moveTo>
                <a:cubicBezTo>
                  <a:pt x="1179917" y="893762"/>
                  <a:pt x="1196975" y="910820"/>
                  <a:pt x="1196975" y="931862"/>
                </a:cubicBezTo>
                <a:cubicBezTo>
                  <a:pt x="1196975" y="952904"/>
                  <a:pt x="1179917" y="969962"/>
                  <a:pt x="1158875" y="969962"/>
                </a:cubicBezTo>
                <a:cubicBezTo>
                  <a:pt x="1137833" y="969962"/>
                  <a:pt x="1120775" y="952904"/>
                  <a:pt x="1120775" y="931862"/>
                </a:cubicBezTo>
                <a:cubicBezTo>
                  <a:pt x="1120775" y="910820"/>
                  <a:pt x="1137833" y="893762"/>
                  <a:pt x="1158875" y="893762"/>
                </a:cubicBezTo>
                <a:close/>
                <a:moveTo>
                  <a:pt x="972345" y="893762"/>
                </a:moveTo>
                <a:cubicBezTo>
                  <a:pt x="992949" y="893762"/>
                  <a:pt x="1009652" y="910820"/>
                  <a:pt x="1009652" y="931862"/>
                </a:cubicBezTo>
                <a:cubicBezTo>
                  <a:pt x="1009652" y="952904"/>
                  <a:pt x="992949" y="969962"/>
                  <a:pt x="972345" y="969962"/>
                </a:cubicBezTo>
                <a:cubicBezTo>
                  <a:pt x="951741" y="969962"/>
                  <a:pt x="935038" y="952904"/>
                  <a:pt x="935038" y="931862"/>
                </a:cubicBezTo>
                <a:cubicBezTo>
                  <a:pt x="935038" y="910820"/>
                  <a:pt x="951741" y="893762"/>
                  <a:pt x="972345" y="893762"/>
                </a:cubicBezTo>
                <a:close/>
                <a:moveTo>
                  <a:pt x="785813" y="893762"/>
                </a:moveTo>
                <a:cubicBezTo>
                  <a:pt x="806855" y="893762"/>
                  <a:pt x="823913" y="910820"/>
                  <a:pt x="823913" y="931862"/>
                </a:cubicBezTo>
                <a:cubicBezTo>
                  <a:pt x="823913" y="952904"/>
                  <a:pt x="806855" y="969962"/>
                  <a:pt x="785813" y="969962"/>
                </a:cubicBezTo>
                <a:cubicBezTo>
                  <a:pt x="764771" y="969962"/>
                  <a:pt x="747713" y="952904"/>
                  <a:pt x="747713" y="931862"/>
                </a:cubicBezTo>
                <a:cubicBezTo>
                  <a:pt x="747713" y="910820"/>
                  <a:pt x="764771" y="893762"/>
                  <a:pt x="785813" y="893762"/>
                </a:cubicBezTo>
                <a:close/>
                <a:moveTo>
                  <a:pt x="598488" y="893762"/>
                </a:moveTo>
                <a:cubicBezTo>
                  <a:pt x="619530" y="893762"/>
                  <a:pt x="636588" y="910820"/>
                  <a:pt x="636588" y="931862"/>
                </a:cubicBezTo>
                <a:cubicBezTo>
                  <a:pt x="636588" y="952904"/>
                  <a:pt x="619530" y="969962"/>
                  <a:pt x="598488" y="969962"/>
                </a:cubicBezTo>
                <a:cubicBezTo>
                  <a:pt x="577446" y="969962"/>
                  <a:pt x="560388" y="952904"/>
                  <a:pt x="560388" y="931862"/>
                </a:cubicBezTo>
                <a:cubicBezTo>
                  <a:pt x="560388" y="910820"/>
                  <a:pt x="577446" y="893762"/>
                  <a:pt x="598488" y="893762"/>
                </a:cubicBezTo>
                <a:close/>
                <a:moveTo>
                  <a:pt x="411163" y="893762"/>
                </a:moveTo>
                <a:cubicBezTo>
                  <a:pt x="432205" y="893762"/>
                  <a:pt x="449263" y="910820"/>
                  <a:pt x="449263" y="931862"/>
                </a:cubicBezTo>
                <a:cubicBezTo>
                  <a:pt x="449263" y="952904"/>
                  <a:pt x="432205" y="969962"/>
                  <a:pt x="411163" y="969962"/>
                </a:cubicBezTo>
                <a:cubicBezTo>
                  <a:pt x="390121" y="969962"/>
                  <a:pt x="373063" y="952904"/>
                  <a:pt x="373063" y="931862"/>
                </a:cubicBezTo>
                <a:cubicBezTo>
                  <a:pt x="373063" y="910820"/>
                  <a:pt x="390121" y="893762"/>
                  <a:pt x="411163" y="893762"/>
                </a:cubicBezTo>
                <a:close/>
                <a:moveTo>
                  <a:pt x="225425" y="893762"/>
                </a:moveTo>
                <a:cubicBezTo>
                  <a:pt x="246467" y="893762"/>
                  <a:pt x="263525" y="910820"/>
                  <a:pt x="263525" y="931862"/>
                </a:cubicBezTo>
                <a:cubicBezTo>
                  <a:pt x="263525" y="952904"/>
                  <a:pt x="246467" y="969962"/>
                  <a:pt x="225425" y="969962"/>
                </a:cubicBezTo>
                <a:cubicBezTo>
                  <a:pt x="204383" y="969962"/>
                  <a:pt x="187325" y="952904"/>
                  <a:pt x="187325" y="931862"/>
                </a:cubicBezTo>
                <a:cubicBezTo>
                  <a:pt x="187325" y="910820"/>
                  <a:pt x="204383" y="893762"/>
                  <a:pt x="225425" y="893762"/>
                </a:cubicBezTo>
                <a:close/>
                <a:moveTo>
                  <a:pt x="1158875" y="712787"/>
                </a:moveTo>
                <a:cubicBezTo>
                  <a:pt x="1179917" y="712787"/>
                  <a:pt x="1196975" y="729845"/>
                  <a:pt x="1196975" y="750887"/>
                </a:cubicBezTo>
                <a:cubicBezTo>
                  <a:pt x="1196975" y="771929"/>
                  <a:pt x="1179917" y="788987"/>
                  <a:pt x="1158875" y="788987"/>
                </a:cubicBezTo>
                <a:cubicBezTo>
                  <a:pt x="1137833" y="788987"/>
                  <a:pt x="1120775" y="771929"/>
                  <a:pt x="1120775" y="750887"/>
                </a:cubicBezTo>
                <a:cubicBezTo>
                  <a:pt x="1120775" y="729845"/>
                  <a:pt x="1137833" y="712787"/>
                  <a:pt x="1158875" y="712787"/>
                </a:cubicBezTo>
                <a:close/>
                <a:moveTo>
                  <a:pt x="972345" y="712787"/>
                </a:moveTo>
                <a:cubicBezTo>
                  <a:pt x="992949" y="712787"/>
                  <a:pt x="1009652" y="729845"/>
                  <a:pt x="1009652" y="750887"/>
                </a:cubicBezTo>
                <a:cubicBezTo>
                  <a:pt x="1009652" y="771929"/>
                  <a:pt x="992949" y="788987"/>
                  <a:pt x="972345" y="788987"/>
                </a:cubicBezTo>
                <a:cubicBezTo>
                  <a:pt x="951741" y="788987"/>
                  <a:pt x="935038" y="771929"/>
                  <a:pt x="935038" y="750887"/>
                </a:cubicBezTo>
                <a:cubicBezTo>
                  <a:pt x="935038" y="729845"/>
                  <a:pt x="951741" y="712787"/>
                  <a:pt x="972345" y="712787"/>
                </a:cubicBezTo>
                <a:close/>
                <a:moveTo>
                  <a:pt x="785813" y="712787"/>
                </a:moveTo>
                <a:cubicBezTo>
                  <a:pt x="806855" y="712787"/>
                  <a:pt x="823913" y="729845"/>
                  <a:pt x="823913" y="750887"/>
                </a:cubicBezTo>
                <a:cubicBezTo>
                  <a:pt x="823913" y="771929"/>
                  <a:pt x="806855" y="788987"/>
                  <a:pt x="785813" y="788987"/>
                </a:cubicBezTo>
                <a:cubicBezTo>
                  <a:pt x="764771" y="788987"/>
                  <a:pt x="747713" y="771929"/>
                  <a:pt x="747713" y="750887"/>
                </a:cubicBezTo>
                <a:cubicBezTo>
                  <a:pt x="747713" y="729845"/>
                  <a:pt x="764771" y="712787"/>
                  <a:pt x="785813" y="712787"/>
                </a:cubicBezTo>
                <a:close/>
                <a:moveTo>
                  <a:pt x="598488" y="712787"/>
                </a:moveTo>
                <a:cubicBezTo>
                  <a:pt x="619530" y="712787"/>
                  <a:pt x="636588" y="729845"/>
                  <a:pt x="636588" y="750887"/>
                </a:cubicBezTo>
                <a:cubicBezTo>
                  <a:pt x="636588" y="771929"/>
                  <a:pt x="619530" y="788987"/>
                  <a:pt x="598488" y="788987"/>
                </a:cubicBezTo>
                <a:cubicBezTo>
                  <a:pt x="577446" y="788987"/>
                  <a:pt x="560388" y="771929"/>
                  <a:pt x="560388" y="750887"/>
                </a:cubicBezTo>
                <a:cubicBezTo>
                  <a:pt x="560388" y="729845"/>
                  <a:pt x="577446" y="712787"/>
                  <a:pt x="598488" y="712787"/>
                </a:cubicBezTo>
                <a:close/>
                <a:moveTo>
                  <a:pt x="411163" y="712787"/>
                </a:moveTo>
                <a:cubicBezTo>
                  <a:pt x="432205" y="712787"/>
                  <a:pt x="449263" y="729845"/>
                  <a:pt x="449263" y="750887"/>
                </a:cubicBezTo>
                <a:cubicBezTo>
                  <a:pt x="449263" y="771929"/>
                  <a:pt x="432205" y="788987"/>
                  <a:pt x="411163" y="788987"/>
                </a:cubicBezTo>
                <a:cubicBezTo>
                  <a:pt x="390121" y="788987"/>
                  <a:pt x="373063" y="771929"/>
                  <a:pt x="373063" y="750887"/>
                </a:cubicBezTo>
                <a:cubicBezTo>
                  <a:pt x="373063" y="729845"/>
                  <a:pt x="390121" y="712787"/>
                  <a:pt x="411163" y="712787"/>
                </a:cubicBezTo>
                <a:close/>
                <a:moveTo>
                  <a:pt x="1158875" y="536575"/>
                </a:moveTo>
                <a:cubicBezTo>
                  <a:pt x="1179917" y="536575"/>
                  <a:pt x="1196975" y="552567"/>
                  <a:pt x="1196975" y="572294"/>
                </a:cubicBezTo>
                <a:cubicBezTo>
                  <a:pt x="1196975" y="592021"/>
                  <a:pt x="1179917" y="608013"/>
                  <a:pt x="1158875" y="608013"/>
                </a:cubicBezTo>
                <a:cubicBezTo>
                  <a:pt x="1137833" y="608013"/>
                  <a:pt x="1120775" y="592021"/>
                  <a:pt x="1120775" y="572294"/>
                </a:cubicBezTo>
                <a:cubicBezTo>
                  <a:pt x="1120775" y="552567"/>
                  <a:pt x="1137833" y="536575"/>
                  <a:pt x="1158875" y="536575"/>
                </a:cubicBezTo>
                <a:close/>
                <a:moveTo>
                  <a:pt x="972345" y="536575"/>
                </a:moveTo>
                <a:cubicBezTo>
                  <a:pt x="992949" y="536575"/>
                  <a:pt x="1009652" y="552567"/>
                  <a:pt x="1009652" y="572294"/>
                </a:cubicBezTo>
                <a:cubicBezTo>
                  <a:pt x="1009652" y="592021"/>
                  <a:pt x="992949" y="608013"/>
                  <a:pt x="972345" y="608013"/>
                </a:cubicBezTo>
                <a:cubicBezTo>
                  <a:pt x="951741" y="608013"/>
                  <a:pt x="935038" y="592021"/>
                  <a:pt x="935038" y="572294"/>
                </a:cubicBezTo>
                <a:cubicBezTo>
                  <a:pt x="935038" y="552567"/>
                  <a:pt x="951741" y="536575"/>
                  <a:pt x="972345" y="536575"/>
                </a:cubicBezTo>
                <a:close/>
                <a:moveTo>
                  <a:pt x="785813" y="536575"/>
                </a:moveTo>
                <a:cubicBezTo>
                  <a:pt x="806855" y="536575"/>
                  <a:pt x="823913" y="552567"/>
                  <a:pt x="823913" y="572294"/>
                </a:cubicBezTo>
                <a:cubicBezTo>
                  <a:pt x="823913" y="592021"/>
                  <a:pt x="806855" y="608013"/>
                  <a:pt x="785813" y="608013"/>
                </a:cubicBezTo>
                <a:cubicBezTo>
                  <a:pt x="764771" y="608013"/>
                  <a:pt x="747713" y="592021"/>
                  <a:pt x="747713" y="572294"/>
                </a:cubicBezTo>
                <a:cubicBezTo>
                  <a:pt x="747713" y="552567"/>
                  <a:pt x="764771" y="536575"/>
                  <a:pt x="785813" y="536575"/>
                </a:cubicBezTo>
                <a:close/>
                <a:moveTo>
                  <a:pt x="598488" y="536575"/>
                </a:moveTo>
                <a:cubicBezTo>
                  <a:pt x="619530" y="536575"/>
                  <a:pt x="636588" y="552567"/>
                  <a:pt x="636588" y="572294"/>
                </a:cubicBezTo>
                <a:cubicBezTo>
                  <a:pt x="636588" y="592021"/>
                  <a:pt x="619530" y="608013"/>
                  <a:pt x="598488" y="608013"/>
                </a:cubicBezTo>
                <a:cubicBezTo>
                  <a:pt x="577446" y="608013"/>
                  <a:pt x="560388" y="592021"/>
                  <a:pt x="560388" y="572294"/>
                </a:cubicBezTo>
                <a:cubicBezTo>
                  <a:pt x="560388" y="552567"/>
                  <a:pt x="577446" y="536575"/>
                  <a:pt x="598488" y="536575"/>
                </a:cubicBezTo>
                <a:close/>
                <a:moveTo>
                  <a:pt x="1158875" y="355600"/>
                </a:moveTo>
                <a:cubicBezTo>
                  <a:pt x="1179917" y="355600"/>
                  <a:pt x="1196975" y="372658"/>
                  <a:pt x="1196975" y="393700"/>
                </a:cubicBezTo>
                <a:cubicBezTo>
                  <a:pt x="1196975" y="414742"/>
                  <a:pt x="1179917" y="431800"/>
                  <a:pt x="1158875" y="431800"/>
                </a:cubicBezTo>
                <a:cubicBezTo>
                  <a:pt x="1137833" y="431800"/>
                  <a:pt x="1120775" y="414742"/>
                  <a:pt x="1120775" y="393700"/>
                </a:cubicBezTo>
                <a:cubicBezTo>
                  <a:pt x="1120775" y="372658"/>
                  <a:pt x="1137833" y="355600"/>
                  <a:pt x="1158875" y="355600"/>
                </a:cubicBezTo>
                <a:close/>
                <a:moveTo>
                  <a:pt x="972345" y="355600"/>
                </a:moveTo>
                <a:cubicBezTo>
                  <a:pt x="992949" y="355600"/>
                  <a:pt x="1009652" y="372658"/>
                  <a:pt x="1009652" y="393700"/>
                </a:cubicBezTo>
                <a:cubicBezTo>
                  <a:pt x="1009652" y="414742"/>
                  <a:pt x="992949" y="431800"/>
                  <a:pt x="972345" y="431800"/>
                </a:cubicBezTo>
                <a:cubicBezTo>
                  <a:pt x="951741" y="431800"/>
                  <a:pt x="935038" y="414742"/>
                  <a:pt x="935038" y="393700"/>
                </a:cubicBezTo>
                <a:cubicBezTo>
                  <a:pt x="935038" y="372658"/>
                  <a:pt x="951741" y="355600"/>
                  <a:pt x="972345" y="355600"/>
                </a:cubicBezTo>
                <a:close/>
                <a:moveTo>
                  <a:pt x="785813" y="355600"/>
                </a:moveTo>
                <a:cubicBezTo>
                  <a:pt x="806855" y="355600"/>
                  <a:pt x="823913" y="372658"/>
                  <a:pt x="823913" y="393700"/>
                </a:cubicBezTo>
                <a:cubicBezTo>
                  <a:pt x="823913" y="414742"/>
                  <a:pt x="806855" y="431800"/>
                  <a:pt x="785813" y="431800"/>
                </a:cubicBezTo>
                <a:cubicBezTo>
                  <a:pt x="764771" y="431800"/>
                  <a:pt x="747713" y="414742"/>
                  <a:pt x="747713" y="393700"/>
                </a:cubicBezTo>
                <a:cubicBezTo>
                  <a:pt x="747713" y="372658"/>
                  <a:pt x="764771" y="355600"/>
                  <a:pt x="785813" y="355600"/>
                </a:cubicBezTo>
                <a:close/>
                <a:moveTo>
                  <a:pt x="1158875" y="174625"/>
                </a:moveTo>
                <a:cubicBezTo>
                  <a:pt x="1179917" y="174625"/>
                  <a:pt x="1196975" y="191683"/>
                  <a:pt x="1196975" y="212725"/>
                </a:cubicBezTo>
                <a:cubicBezTo>
                  <a:pt x="1196975" y="233767"/>
                  <a:pt x="1179917" y="250825"/>
                  <a:pt x="1158875" y="250825"/>
                </a:cubicBezTo>
                <a:cubicBezTo>
                  <a:pt x="1137833" y="250825"/>
                  <a:pt x="1120775" y="233767"/>
                  <a:pt x="1120775" y="212725"/>
                </a:cubicBezTo>
                <a:cubicBezTo>
                  <a:pt x="1120775" y="191683"/>
                  <a:pt x="1137833" y="174625"/>
                  <a:pt x="1158875" y="174625"/>
                </a:cubicBezTo>
                <a:close/>
                <a:moveTo>
                  <a:pt x="972345" y="174625"/>
                </a:moveTo>
                <a:cubicBezTo>
                  <a:pt x="992949" y="174625"/>
                  <a:pt x="1009652" y="191683"/>
                  <a:pt x="1009652" y="212725"/>
                </a:cubicBezTo>
                <a:cubicBezTo>
                  <a:pt x="1009652" y="233767"/>
                  <a:pt x="992949" y="250825"/>
                  <a:pt x="972345" y="250825"/>
                </a:cubicBezTo>
                <a:cubicBezTo>
                  <a:pt x="951741" y="250825"/>
                  <a:pt x="935038" y="233767"/>
                  <a:pt x="935038" y="212725"/>
                </a:cubicBezTo>
                <a:cubicBezTo>
                  <a:pt x="935038" y="191683"/>
                  <a:pt x="951741" y="174625"/>
                  <a:pt x="972345" y="174625"/>
                </a:cubicBezTo>
                <a:close/>
                <a:moveTo>
                  <a:pt x="1158875" y="0"/>
                </a:moveTo>
                <a:cubicBezTo>
                  <a:pt x="1179917" y="0"/>
                  <a:pt x="1196975" y="17058"/>
                  <a:pt x="1196975" y="38100"/>
                </a:cubicBezTo>
                <a:cubicBezTo>
                  <a:pt x="1196975" y="59142"/>
                  <a:pt x="1179917" y="76200"/>
                  <a:pt x="1158875" y="76200"/>
                </a:cubicBezTo>
                <a:cubicBezTo>
                  <a:pt x="1137833" y="76200"/>
                  <a:pt x="1120775" y="59142"/>
                  <a:pt x="1120775" y="38100"/>
                </a:cubicBezTo>
                <a:cubicBezTo>
                  <a:pt x="1120775" y="17058"/>
                  <a:pt x="1137833" y="0"/>
                  <a:pt x="1158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FD5B3-A5AD-46E2-AA7B-BBD32938CED4}"/>
              </a:ext>
            </a:extLst>
          </p:cNvPr>
          <p:cNvSpPr txBox="1"/>
          <p:nvPr/>
        </p:nvSpPr>
        <p:spPr>
          <a:xfrm>
            <a:off x="1982895" y="3098907"/>
            <a:ext cx="8226210" cy="923330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itchFamily="2" charset="77"/>
              </a:rPr>
              <a:t>도서통합사이트</a:t>
            </a:r>
            <a:r>
              <a:rPr lang="en-US" altLang="ko-KR" sz="5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itchFamily="2" charset="77"/>
              </a:rPr>
              <a:t>-SOMOA</a:t>
            </a:r>
            <a:endParaRPr lang="id-ID" sz="8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373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1ECB608-A814-452E-959C-172AB610C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316589"/>
            <a:ext cx="4132731" cy="4644189"/>
          </a:xfrm>
          <a:prstGeom prst="rect">
            <a:avLst/>
          </a:prstGeom>
        </p:spPr>
      </p:pic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102252" y="190859"/>
            <a:ext cx="5402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 err="1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검색창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10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1181" y="213391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C1C42D-B1A5-44E6-80B6-5EC0023E24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135" y="3049401"/>
            <a:ext cx="4124901" cy="9812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26CBD3-4F49-41D1-B3F4-F9C795FB40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35" y="4742498"/>
            <a:ext cx="6225318" cy="612327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CA1791E5-F238-4305-9250-D294A10DF04C}"/>
              </a:ext>
            </a:extLst>
          </p:cNvPr>
          <p:cNvSpPr/>
          <p:nvPr/>
        </p:nvSpPr>
        <p:spPr>
          <a:xfrm>
            <a:off x="3187442" y="1703325"/>
            <a:ext cx="1213138" cy="4251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C459A95-8AD2-4EF7-AC6B-B69918EFFE22}"/>
              </a:ext>
            </a:extLst>
          </p:cNvPr>
          <p:cNvSpPr/>
          <p:nvPr/>
        </p:nvSpPr>
        <p:spPr>
          <a:xfrm>
            <a:off x="5492270" y="3327437"/>
            <a:ext cx="622545" cy="4251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DC32CF7-53A5-4817-A58E-E731628E288A}"/>
              </a:ext>
            </a:extLst>
          </p:cNvPr>
          <p:cNvCxnSpPr>
            <a:stCxn id="26" idx="5"/>
          </p:cNvCxnSpPr>
          <p:nvPr/>
        </p:nvCxnSpPr>
        <p:spPr>
          <a:xfrm>
            <a:off x="6023645" y="3690317"/>
            <a:ext cx="3586239" cy="12517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D929127A-5724-4F77-9BC6-DFE96A2EFA70}"/>
              </a:ext>
            </a:extLst>
          </p:cNvPr>
          <p:cNvSpPr/>
          <p:nvPr/>
        </p:nvSpPr>
        <p:spPr>
          <a:xfrm>
            <a:off x="9549141" y="4853574"/>
            <a:ext cx="945692" cy="4251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ECBA4F-B6C3-4AF7-A4F6-EBF758DFE7F5}"/>
              </a:ext>
            </a:extLst>
          </p:cNvPr>
          <p:cNvSpPr txBox="1"/>
          <p:nvPr/>
        </p:nvSpPr>
        <p:spPr>
          <a:xfrm>
            <a:off x="5194359" y="1337853"/>
            <a:ext cx="3907721" cy="120032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검색창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–</a:t>
            </a:r>
            <a:r>
              <a:rPr lang="ko-KR" altLang="en-US" dirty="0"/>
              <a:t> 책이나 소설의 제목 일부를 검색하면 해당 </a:t>
            </a:r>
            <a:r>
              <a:rPr lang="en-US" altLang="ko-KR" dirty="0"/>
              <a:t>DB</a:t>
            </a:r>
            <a:r>
              <a:rPr lang="ko-KR" altLang="en-US" dirty="0"/>
              <a:t>에서 표지</a:t>
            </a:r>
            <a:r>
              <a:rPr lang="en-US" altLang="ko-KR" dirty="0"/>
              <a:t>, </a:t>
            </a:r>
            <a:r>
              <a:rPr lang="ko-KR" altLang="en-US" dirty="0"/>
              <a:t>제목</a:t>
            </a:r>
            <a:r>
              <a:rPr lang="en-US" altLang="ko-KR" dirty="0"/>
              <a:t>, </a:t>
            </a:r>
            <a:r>
              <a:rPr lang="ko-KR" altLang="en-US" dirty="0"/>
              <a:t>작가 등을 가져와서 보여주는 역할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3812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1ECB608-A814-452E-959C-172AB610C7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2" y="1316589"/>
            <a:ext cx="4132731" cy="4644189"/>
          </a:xfrm>
          <a:prstGeom prst="rect">
            <a:avLst/>
          </a:prstGeom>
        </p:spPr>
      </p:pic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102252" y="190859"/>
            <a:ext cx="5402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 err="1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검색창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11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1181" y="213391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A1791E5-F238-4305-9250-D294A10DF04C}"/>
              </a:ext>
            </a:extLst>
          </p:cNvPr>
          <p:cNvSpPr/>
          <p:nvPr/>
        </p:nvSpPr>
        <p:spPr>
          <a:xfrm>
            <a:off x="3187442" y="1703325"/>
            <a:ext cx="1213138" cy="4251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18964FF-3A05-4A0C-83FB-D985131F26C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03" y="1312578"/>
            <a:ext cx="6520464" cy="47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8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266408" y="202908"/>
            <a:ext cx="7212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실시간 검색어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12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2528" y="20138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61BCFE8-73C7-4038-BB7E-36954F9E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86" y="3895000"/>
            <a:ext cx="33543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B51B38-3BE9-4DC4-952E-E5F330471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34" y="3775447"/>
            <a:ext cx="5706271" cy="91203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E020F83-94D0-4F8C-A28B-F2417EBD4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92" y="1472020"/>
            <a:ext cx="5706271" cy="1752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3D4F0A-A743-4847-B219-0E20C20B61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49" y="1472020"/>
            <a:ext cx="2776817" cy="23312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BA743-2956-49C3-9F5B-8C2B4F62ED76}"/>
              </a:ext>
            </a:extLst>
          </p:cNvPr>
          <p:cNvSpPr txBox="1"/>
          <p:nvPr/>
        </p:nvSpPr>
        <p:spPr>
          <a:xfrm>
            <a:off x="113632" y="6078667"/>
            <a:ext cx="56394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위 스크립트로 인해 실시간 검색어 창의 움직임이 생김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77EE9-2A59-499E-B67B-240C6A85E98A}"/>
              </a:ext>
            </a:extLst>
          </p:cNvPr>
          <p:cNvSpPr txBox="1"/>
          <p:nvPr/>
        </p:nvSpPr>
        <p:spPr>
          <a:xfrm>
            <a:off x="5838492" y="3298902"/>
            <a:ext cx="56394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최근 </a:t>
            </a:r>
            <a:r>
              <a:rPr lang="en-US" altLang="ko-KR" dirty="0"/>
              <a:t>24</a:t>
            </a:r>
            <a:r>
              <a:rPr lang="ko-KR" altLang="en-US" dirty="0"/>
              <a:t>시간 동안의 검색어만 반영하기 위한 </a:t>
            </a:r>
            <a:r>
              <a:rPr lang="en-US" altLang="ko-KR" dirty="0"/>
              <a:t>date</a:t>
            </a:r>
            <a:r>
              <a:rPr lang="ko-KR" altLang="en-US" dirty="0"/>
              <a:t>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E3643-552D-47B5-A227-6B747F6972A2}"/>
              </a:ext>
            </a:extLst>
          </p:cNvPr>
          <p:cNvSpPr txBox="1"/>
          <p:nvPr/>
        </p:nvSpPr>
        <p:spPr>
          <a:xfrm>
            <a:off x="5838491" y="4794695"/>
            <a:ext cx="56394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실시간 검색어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8A8E8A-06C0-4775-9A07-853738D51DD3}"/>
              </a:ext>
            </a:extLst>
          </p:cNvPr>
          <p:cNvSpPr txBox="1"/>
          <p:nvPr/>
        </p:nvSpPr>
        <p:spPr>
          <a:xfrm>
            <a:off x="5413793" y="1485912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1E7EDB-525D-4B81-9AF9-6A8AF4BEBDD9}"/>
              </a:ext>
            </a:extLst>
          </p:cNvPr>
          <p:cNvSpPr txBox="1"/>
          <p:nvPr/>
        </p:nvSpPr>
        <p:spPr>
          <a:xfrm>
            <a:off x="5391668" y="3724823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BC9AA9-3DA9-4E00-A831-FD954FF16FD5}"/>
              </a:ext>
            </a:extLst>
          </p:cNvPr>
          <p:cNvSpPr txBox="1"/>
          <p:nvPr/>
        </p:nvSpPr>
        <p:spPr>
          <a:xfrm>
            <a:off x="871458" y="4001185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EE8A28-9014-4C87-8DC1-0DB8EECBBD6A}"/>
              </a:ext>
            </a:extLst>
          </p:cNvPr>
          <p:cNvSpPr/>
          <p:nvPr/>
        </p:nvSpPr>
        <p:spPr>
          <a:xfrm>
            <a:off x="5357565" y="1419467"/>
            <a:ext cx="6187198" cy="1805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6A96F-18FC-46BC-80F2-A91C1C6A3AC8}"/>
              </a:ext>
            </a:extLst>
          </p:cNvPr>
          <p:cNvSpPr/>
          <p:nvPr/>
        </p:nvSpPr>
        <p:spPr>
          <a:xfrm>
            <a:off x="5361313" y="3709536"/>
            <a:ext cx="6187198" cy="101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2A31E7-E1B2-4236-A8B1-B6EFF7CAB235}"/>
              </a:ext>
            </a:extLst>
          </p:cNvPr>
          <p:cNvSpPr/>
          <p:nvPr/>
        </p:nvSpPr>
        <p:spPr>
          <a:xfrm>
            <a:off x="841127" y="3904757"/>
            <a:ext cx="3890642" cy="2107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88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266408" y="202908"/>
            <a:ext cx="72120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실시간 검색어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13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2528" y="20138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61BCFE8-73C7-4038-BB7E-36954F9EB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86" y="3895000"/>
            <a:ext cx="3354388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1B51B38-3BE9-4DC4-952E-E5F330471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434" y="3775447"/>
            <a:ext cx="5706271" cy="912035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E020F83-94D0-4F8C-A28B-F2417EBD4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92" y="1472020"/>
            <a:ext cx="5706271" cy="1752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6BA743-2956-49C3-9F5B-8C2B4F62ED76}"/>
              </a:ext>
            </a:extLst>
          </p:cNvPr>
          <p:cNvSpPr txBox="1"/>
          <p:nvPr/>
        </p:nvSpPr>
        <p:spPr>
          <a:xfrm>
            <a:off x="113632" y="6078667"/>
            <a:ext cx="56394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위 스크립트로 인해 실시간 검색어 창의 움직임이 생김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077EE9-2A59-499E-B67B-240C6A85E98A}"/>
              </a:ext>
            </a:extLst>
          </p:cNvPr>
          <p:cNvSpPr txBox="1"/>
          <p:nvPr/>
        </p:nvSpPr>
        <p:spPr>
          <a:xfrm>
            <a:off x="5838492" y="3298902"/>
            <a:ext cx="56394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최근 </a:t>
            </a:r>
            <a:r>
              <a:rPr lang="en-US" altLang="ko-KR" dirty="0"/>
              <a:t>24</a:t>
            </a:r>
            <a:r>
              <a:rPr lang="ko-KR" altLang="en-US" dirty="0"/>
              <a:t>시간 동안의 검색어만 반영하기 위한 </a:t>
            </a:r>
            <a:r>
              <a:rPr lang="en-US" altLang="ko-KR" dirty="0"/>
              <a:t>date</a:t>
            </a:r>
            <a:r>
              <a:rPr lang="ko-KR" altLang="en-US" dirty="0"/>
              <a:t>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FE3643-552D-47B5-A227-6B747F6972A2}"/>
              </a:ext>
            </a:extLst>
          </p:cNvPr>
          <p:cNvSpPr txBox="1"/>
          <p:nvPr/>
        </p:nvSpPr>
        <p:spPr>
          <a:xfrm>
            <a:off x="5838491" y="4794695"/>
            <a:ext cx="56394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실시간 검색어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38A8E8A-06C0-4775-9A07-853738D51DD3}"/>
              </a:ext>
            </a:extLst>
          </p:cNvPr>
          <p:cNvSpPr txBox="1"/>
          <p:nvPr/>
        </p:nvSpPr>
        <p:spPr>
          <a:xfrm>
            <a:off x="5413793" y="1485912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1E7EDB-525D-4B81-9AF9-6A8AF4BEBDD9}"/>
              </a:ext>
            </a:extLst>
          </p:cNvPr>
          <p:cNvSpPr txBox="1"/>
          <p:nvPr/>
        </p:nvSpPr>
        <p:spPr>
          <a:xfrm>
            <a:off x="5391668" y="3724823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BC9AA9-3DA9-4E00-A831-FD954FF16FD5}"/>
              </a:ext>
            </a:extLst>
          </p:cNvPr>
          <p:cNvSpPr txBox="1"/>
          <p:nvPr/>
        </p:nvSpPr>
        <p:spPr>
          <a:xfrm>
            <a:off x="871458" y="4001185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78E9177D-A263-4D1C-B2E2-CDEC7553A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1" y="1436816"/>
            <a:ext cx="2715175" cy="232826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2EE8A28-9014-4C87-8DC1-0DB8EECBBD6A}"/>
              </a:ext>
            </a:extLst>
          </p:cNvPr>
          <p:cNvSpPr/>
          <p:nvPr/>
        </p:nvSpPr>
        <p:spPr>
          <a:xfrm>
            <a:off x="5357565" y="1419467"/>
            <a:ext cx="6187198" cy="18053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6A96F-18FC-46BC-80F2-A91C1C6A3AC8}"/>
              </a:ext>
            </a:extLst>
          </p:cNvPr>
          <p:cNvSpPr/>
          <p:nvPr/>
        </p:nvSpPr>
        <p:spPr>
          <a:xfrm>
            <a:off x="5361313" y="3709536"/>
            <a:ext cx="6187198" cy="10111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12A31E7-E1B2-4236-A8B1-B6EFF7CAB235}"/>
              </a:ext>
            </a:extLst>
          </p:cNvPr>
          <p:cNvSpPr/>
          <p:nvPr/>
        </p:nvSpPr>
        <p:spPr>
          <a:xfrm>
            <a:off x="841127" y="3904757"/>
            <a:ext cx="3890642" cy="21072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55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7EA3F-AB75-418C-B9FB-0E22BBF9CB1D}"/>
              </a:ext>
            </a:extLst>
          </p:cNvPr>
          <p:cNvSpPr txBox="1"/>
          <p:nvPr/>
        </p:nvSpPr>
        <p:spPr>
          <a:xfrm>
            <a:off x="2235317" y="5985230"/>
            <a:ext cx="318876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</a:t>
            </a:r>
            <a:r>
              <a:rPr lang="en-US" altLang="ko-KR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</a:t>
            </a:r>
            <a:r>
              <a:rPr lang="ko-KR" altLang="en-US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</a:t>
            </a:r>
            <a:r>
              <a:rPr lang="en-US" altLang="ko-KR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tab</a:t>
            </a:r>
            <a:r>
              <a:rPr lang="ko-KR" altLang="en-US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형태로 정렬</a:t>
            </a:r>
            <a:endParaRPr lang="en-ID" sz="2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26809" y="173727"/>
            <a:ext cx="47399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 Tab</a:t>
            </a: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14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3354" y="170057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E538E3-005A-45F4-840D-0D343BC7E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" y="1212010"/>
            <a:ext cx="7787447" cy="2318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138A39-1932-4096-B86D-C93261681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29" y="1767469"/>
            <a:ext cx="3134162" cy="16194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63A6DB8-F66F-4C6F-9377-69BDB62C3FB5}"/>
              </a:ext>
            </a:extLst>
          </p:cNvPr>
          <p:cNvSpPr/>
          <p:nvPr/>
        </p:nvSpPr>
        <p:spPr>
          <a:xfrm>
            <a:off x="4014225" y="1379289"/>
            <a:ext cx="899954" cy="55012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CCC65E6-7357-45A6-8F91-B7D8753A122E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4914179" y="1654353"/>
            <a:ext cx="3620750" cy="19551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3">
            <a:extLst>
              <a:ext uri="{FF2B5EF4-FFF2-40B4-BE49-F238E27FC236}">
                <a16:creationId xmlns:a16="http://schemas.microsoft.com/office/drawing/2014/main" id="{620AAA5A-4502-4E4A-9039-BCCEADED2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5787"/>
            <a:ext cx="7780872" cy="2319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9F468919-1215-4F68-9AAD-907DAAAD44D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9" t="69277" r="42029" b="15946"/>
          <a:stretch/>
        </p:blipFill>
        <p:spPr>
          <a:xfrm>
            <a:off x="8534929" y="2578582"/>
            <a:ext cx="3134162" cy="337791"/>
          </a:xfrm>
          <a:prstGeom prst="rect">
            <a:avLst/>
          </a:prstGeom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D34A1D4-71CD-47D5-A66F-39C0B60B3AA0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10102010" y="1929417"/>
            <a:ext cx="0" cy="5258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B5F5486-5E5B-444E-A976-C927CDAAAC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261" y="4492569"/>
            <a:ext cx="3968954" cy="1352620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F848C47-9D37-4C08-BA56-1171214F5744}"/>
              </a:ext>
            </a:extLst>
          </p:cNvPr>
          <p:cNvCxnSpPr>
            <a:cxnSpLocks/>
          </p:cNvCxnSpPr>
          <p:nvPr/>
        </p:nvCxnSpPr>
        <p:spPr>
          <a:xfrm>
            <a:off x="10097176" y="3765661"/>
            <a:ext cx="0" cy="5258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8B8023C-B87F-4CE4-B605-C429901BF298}"/>
              </a:ext>
            </a:extLst>
          </p:cNvPr>
          <p:cNvCxnSpPr>
            <a:cxnSpLocks/>
          </p:cNvCxnSpPr>
          <p:nvPr/>
        </p:nvCxnSpPr>
        <p:spPr>
          <a:xfrm flipH="1">
            <a:off x="7039503" y="5445739"/>
            <a:ext cx="741369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250352-9552-4168-8C48-F1326E555CF0}"/>
              </a:ext>
            </a:extLst>
          </p:cNvPr>
          <p:cNvSpPr txBox="1"/>
          <p:nvPr/>
        </p:nvSpPr>
        <p:spPr>
          <a:xfrm>
            <a:off x="8466778" y="3156349"/>
            <a:ext cx="3188762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Tab</a:t>
            </a:r>
            <a:r>
              <a:rPr lang="ko-KR" altLang="en-US" sz="2000" b="1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전환 스크립트</a:t>
            </a:r>
            <a:endParaRPr lang="en-ID" sz="2000" b="1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897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071553" y="174807"/>
            <a:ext cx="72912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 정렬게시판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15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8098" y="168496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92168-8CF9-48AA-AA5D-793E30F03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88" y="1132951"/>
            <a:ext cx="5069865" cy="41345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DDF429-61F2-43B0-9B44-DA61BA92B7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91" y="1138020"/>
            <a:ext cx="5908262" cy="8739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035A487-5AF5-4041-8D76-0BA0F8447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91" y="2118946"/>
            <a:ext cx="6103495" cy="2962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78021E-F812-4562-93D5-03EA8E074F7B}"/>
              </a:ext>
            </a:extLst>
          </p:cNvPr>
          <p:cNvSpPr txBox="1"/>
          <p:nvPr/>
        </p:nvSpPr>
        <p:spPr>
          <a:xfrm>
            <a:off x="263088" y="5457305"/>
            <a:ext cx="5092130" cy="89255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 err="1"/>
              <a:t>종이책</a:t>
            </a:r>
            <a:r>
              <a:rPr lang="ko-KR" altLang="en-US" dirty="0"/>
              <a:t> 게시판</a:t>
            </a:r>
            <a:endParaRPr lang="en-US" altLang="ko-KR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책에 대한 간단한 설명을 포함하여 테이블식으로 나열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장바구니에 도서를 담고 </a:t>
            </a:r>
            <a:r>
              <a:rPr lang="ko-KR" altLang="en-US" sz="1600" dirty="0" err="1"/>
              <a:t>바로결제버튼으로</a:t>
            </a:r>
            <a:r>
              <a:rPr lang="ko-KR" altLang="en-US" sz="1600" dirty="0"/>
              <a:t> 결제가능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2A455E-B6EF-4B54-A318-66B52FC19E98}"/>
              </a:ext>
            </a:extLst>
          </p:cNvPr>
          <p:cNvSpPr txBox="1"/>
          <p:nvPr/>
        </p:nvSpPr>
        <p:spPr>
          <a:xfrm>
            <a:off x="5996255" y="5447414"/>
            <a:ext cx="4933587" cy="86177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ebook</a:t>
            </a:r>
            <a:r>
              <a:rPr lang="ko-KR" altLang="en-US" dirty="0"/>
              <a:t> 게시판</a:t>
            </a:r>
            <a:endParaRPr lang="en-US" altLang="ko-KR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표지와 제목</a:t>
            </a:r>
            <a:r>
              <a:rPr lang="en-US" altLang="ko-KR" sz="1600" dirty="0"/>
              <a:t>, </a:t>
            </a:r>
            <a:r>
              <a:rPr lang="ko-KR" altLang="en-US" sz="1600" dirty="0"/>
              <a:t>작가명만 간단히 나열</a:t>
            </a:r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ko-KR" altLang="en-US" sz="1600" dirty="0"/>
              <a:t>게시판 최상단의 버튼들로 장르별 </a:t>
            </a:r>
            <a:r>
              <a:rPr lang="en-US" altLang="ko-KR" sz="1600" dirty="0" err="1"/>
              <a:t>ebook</a:t>
            </a:r>
            <a:r>
              <a:rPr lang="en-US" altLang="ko-KR" sz="1600" dirty="0"/>
              <a:t> </a:t>
            </a:r>
            <a:r>
              <a:rPr lang="ko-KR" altLang="en-US" sz="1600" dirty="0"/>
              <a:t>확인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177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561192" y="198350"/>
            <a:ext cx="7443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 정렬게시판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16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4017" y="187855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DB8DA-A0F0-4859-8657-1D39C9AB268A}"/>
              </a:ext>
            </a:extLst>
          </p:cNvPr>
          <p:cNvSpPr txBox="1"/>
          <p:nvPr/>
        </p:nvSpPr>
        <p:spPr>
          <a:xfrm>
            <a:off x="260982" y="5872104"/>
            <a:ext cx="575335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도서 상세 내용 및 결제 와 리뷰 작성 및 보여주기 게시판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63105C-4861-45A0-8CAA-0CA2F464C1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2" y="1122494"/>
            <a:ext cx="6188482" cy="3821002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E331317-A99A-40E6-AE04-C26D45DF9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" y="4140313"/>
            <a:ext cx="6204095" cy="164358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7C4945-4EEE-4EBE-ACCB-4233BD9DE66D}"/>
              </a:ext>
            </a:extLst>
          </p:cNvPr>
          <p:cNvSpPr/>
          <p:nvPr/>
        </p:nvSpPr>
        <p:spPr>
          <a:xfrm>
            <a:off x="1677546" y="1189408"/>
            <a:ext cx="4585368" cy="244756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AB95D6-5596-47AA-809E-B5369F95A696}"/>
              </a:ext>
            </a:extLst>
          </p:cNvPr>
          <p:cNvSpPr/>
          <p:nvPr/>
        </p:nvSpPr>
        <p:spPr>
          <a:xfrm>
            <a:off x="54370" y="4150000"/>
            <a:ext cx="6212991" cy="15855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33F298C-0FAD-4822-9391-B2629BC9DF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31" y="4969034"/>
            <a:ext cx="5201624" cy="1570661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7E0E09D-AD8F-44A0-A4D2-EA30C4A272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7" y="1169009"/>
            <a:ext cx="3988005" cy="7239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0735FE-627A-423B-91D4-5E257F87D0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7" y="1920694"/>
            <a:ext cx="4076910" cy="920797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4FB128E5-530F-4CC7-9428-20D0AB2FAD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17" y="3575202"/>
            <a:ext cx="4108661" cy="74298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04C7F9-885C-4650-AC28-82D0DB40B159}"/>
              </a:ext>
            </a:extLst>
          </p:cNvPr>
          <p:cNvSpPr/>
          <p:nvPr/>
        </p:nvSpPr>
        <p:spPr>
          <a:xfrm>
            <a:off x="6673194" y="1109582"/>
            <a:ext cx="4845082" cy="179771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3396D0-0C3B-46F7-865A-FE557A7AB605}"/>
              </a:ext>
            </a:extLst>
          </p:cNvPr>
          <p:cNvSpPr txBox="1"/>
          <p:nvPr/>
        </p:nvSpPr>
        <p:spPr>
          <a:xfrm>
            <a:off x="7745906" y="3067880"/>
            <a:ext cx="269965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리뷰 </a:t>
            </a:r>
            <a:r>
              <a:rPr lang="ko-KR" altLang="en-US" b="1" dirty="0" err="1"/>
              <a:t>별점</a:t>
            </a:r>
            <a:r>
              <a:rPr lang="ko-KR" altLang="en-US" b="1" dirty="0"/>
              <a:t> 지정 스크립트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99B359-5038-43E7-931C-0EC389A62D09}"/>
              </a:ext>
            </a:extLst>
          </p:cNvPr>
          <p:cNvSpPr txBox="1"/>
          <p:nvPr/>
        </p:nvSpPr>
        <p:spPr>
          <a:xfrm>
            <a:off x="6815963" y="116900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849278-6BCC-4033-92B8-1B53388A1802}"/>
              </a:ext>
            </a:extLst>
          </p:cNvPr>
          <p:cNvSpPr txBox="1"/>
          <p:nvPr/>
        </p:nvSpPr>
        <p:spPr>
          <a:xfrm>
            <a:off x="7745906" y="4476612"/>
            <a:ext cx="2699657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작성 리뷰 </a:t>
            </a:r>
            <a:r>
              <a:rPr lang="en-US" altLang="ko-KR" b="1" dirty="0"/>
              <a:t>insert </a:t>
            </a:r>
            <a:r>
              <a:rPr lang="ko-KR" altLang="en-US" b="1" dirty="0"/>
              <a:t>쿼리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FBBA92-AE1A-4CD8-8513-A89965C4B24D}"/>
              </a:ext>
            </a:extLst>
          </p:cNvPr>
          <p:cNvSpPr txBox="1"/>
          <p:nvPr/>
        </p:nvSpPr>
        <p:spPr>
          <a:xfrm>
            <a:off x="6851160" y="358040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4559CF-E53D-4D6B-963F-54125F91A596}"/>
              </a:ext>
            </a:extLst>
          </p:cNvPr>
          <p:cNvSpPr txBox="1"/>
          <p:nvPr/>
        </p:nvSpPr>
        <p:spPr>
          <a:xfrm>
            <a:off x="6851160" y="5011033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87E389-3D4C-4523-B5C0-8B1B3B0426AF}"/>
              </a:ext>
            </a:extLst>
          </p:cNvPr>
          <p:cNvSpPr/>
          <p:nvPr/>
        </p:nvSpPr>
        <p:spPr>
          <a:xfrm>
            <a:off x="6673194" y="3511249"/>
            <a:ext cx="4845082" cy="90719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C46AFD4-DDA8-421A-AAE7-A0AAF6B04DAC}"/>
              </a:ext>
            </a:extLst>
          </p:cNvPr>
          <p:cNvSpPr/>
          <p:nvPr/>
        </p:nvSpPr>
        <p:spPr>
          <a:xfrm>
            <a:off x="6673193" y="4957106"/>
            <a:ext cx="5201624" cy="15910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61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336257" y="144128"/>
            <a:ext cx="63891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도서결제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장바구니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17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2802" y="123245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E8886D3-47C4-470C-9C16-258CC7100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3" y="1287270"/>
            <a:ext cx="6297527" cy="14487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26458F-3D96-480D-859B-01E9953BA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916" y="5093960"/>
            <a:ext cx="6806734" cy="7689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750E904-73BC-4956-B859-F79F84873B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346" y="1778375"/>
            <a:ext cx="5075068" cy="255645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3492A3A9-A3CD-451D-A60A-1740D3ED0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8" y="2950549"/>
            <a:ext cx="4148715" cy="123365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1493E4-68E0-4FB2-B072-DF35BF087BBE}"/>
              </a:ext>
            </a:extLst>
          </p:cNvPr>
          <p:cNvSpPr txBox="1"/>
          <p:nvPr/>
        </p:nvSpPr>
        <p:spPr>
          <a:xfrm>
            <a:off x="206838" y="4398760"/>
            <a:ext cx="4851400" cy="143116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장바구니 버튼 </a:t>
            </a:r>
            <a:r>
              <a:rPr lang="ko-KR" altLang="en-US" b="1" dirty="0" err="1"/>
              <a:t>클릭시</a:t>
            </a:r>
            <a:r>
              <a:rPr lang="ko-KR" altLang="en-US" b="1" dirty="0"/>
              <a:t> 위와 같은 </a:t>
            </a:r>
            <a:r>
              <a:rPr lang="en-US" altLang="ko-KR" b="1" dirty="0"/>
              <a:t>ajax</a:t>
            </a:r>
            <a:r>
              <a:rPr lang="ko-KR" altLang="en-US" b="1" dirty="0"/>
              <a:t>를 이용해</a:t>
            </a:r>
            <a:endParaRPr lang="en-US" altLang="ko-KR" b="1" dirty="0"/>
          </a:p>
          <a:p>
            <a:endParaRPr lang="en-US" altLang="ko-KR" sz="500" b="1" dirty="0"/>
          </a:p>
          <a:p>
            <a:r>
              <a:rPr lang="ko-KR" altLang="en-US" b="1" dirty="0"/>
              <a:t>해당 도서와 수량만큼 </a:t>
            </a:r>
            <a:r>
              <a:rPr lang="en-US" altLang="ko-KR" b="1" dirty="0"/>
              <a:t>DB</a:t>
            </a:r>
            <a:r>
              <a:rPr lang="ko-KR" altLang="en-US" b="1" dirty="0"/>
              <a:t>에 저장되고</a:t>
            </a:r>
            <a:endParaRPr lang="en-US" altLang="ko-KR" b="1" dirty="0"/>
          </a:p>
          <a:p>
            <a:endParaRPr lang="en-US" altLang="ko-KR" sz="500" b="1" dirty="0"/>
          </a:p>
          <a:p>
            <a:r>
              <a:rPr lang="ko-KR" altLang="en-US" b="1" dirty="0"/>
              <a:t>장바구니 페이지를 열게 되면</a:t>
            </a:r>
            <a:endParaRPr lang="en-US" altLang="ko-KR" b="1" dirty="0"/>
          </a:p>
          <a:p>
            <a:endParaRPr lang="en-US" altLang="ko-KR" sz="500" b="1" dirty="0"/>
          </a:p>
          <a:p>
            <a:r>
              <a:rPr lang="ko-KR" altLang="en-US" b="1" dirty="0" err="1"/>
              <a:t>저장해놓은</a:t>
            </a:r>
            <a:r>
              <a:rPr lang="ko-KR" altLang="en-US" b="1" dirty="0"/>
              <a:t> 목록을 볼 수 있다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07592-F9C4-49EE-8222-3F62BB8F1A86}"/>
              </a:ext>
            </a:extLst>
          </p:cNvPr>
          <p:cNvSpPr txBox="1"/>
          <p:nvPr/>
        </p:nvSpPr>
        <p:spPr>
          <a:xfrm>
            <a:off x="7869407" y="1287270"/>
            <a:ext cx="265173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도서 상세 정보 페이지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F2483EF-C39F-4E1F-9CED-A03E319272B8}"/>
              </a:ext>
            </a:extLst>
          </p:cNvPr>
          <p:cNvSpPr/>
          <p:nvPr/>
        </p:nvSpPr>
        <p:spPr>
          <a:xfrm>
            <a:off x="4921250" y="1828520"/>
            <a:ext cx="609600" cy="38128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21CA9A1-4387-4F3D-BC95-F1C31197D2E2}"/>
              </a:ext>
            </a:extLst>
          </p:cNvPr>
          <p:cNvSpPr/>
          <p:nvPr/>
        </p:nvSpPr>
        <p:spPr>
          <a:xfrm rot="3761393">
            <a:off x="3889577" y="1773840"/>
            <a:ext cx="478971" cy="1426728"/>
          </a:xfrm>
          <a:prstGeom prst="downArrow">
            <a:avLst>
              <a:gd name="adj1" fmla="val 26290"/>
              <a:gd name="adj2" fmla="val 497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E770C55-755D-4C4A-8C84-DC08EECD1E42}"/>
              </a:ext>
            </a:extLst>
          </p:cNvPr>
          <p:cNvSpPr/>
          <p:nvPr/>
        </p:nvSpPr>
        <p:spPr>
          <a:xfrm>
            <a:off x="8033657" y="4023267"/>
            <a:ext cx="2487488" cy="3115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2EC744-8769-4463-B31F-DCB97DFF9626}"/>
              </a:ext>
            </a:extLst>
          </p:cNvPr>
          <p:cNvSpPr/>
          <p:nvPr/>
        </p:nvSpPr>
        <p:spPr>
          <a:xfrm>
            <a:off x="5150706" y="5040483"/>
            <a:ext cx="6990494" cy="8633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6977C222-1489-4FAB-BE7E-8BDD6E020F6B}"/>
              </a:ext>
            </a:extLst>
          </p:cNvPr>
          <p:cNvSpPr/>
          <p:nvPr/>
        </p:nvSpPr>
        <p:spPr>
          <a:xfrm>
            <a:off x="8868229" y="4436145"/>
            <a:ext cx="344765" cy="114796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CEA7026-ED1E-4F6A-BAE1-671DD7791A5F}"/>
              </a:ext>
            </a:extLst>
          </p:cNvPr>
          <p:cNvSpPr/>
          <p:nvPr/>
        </p:nvSpPr>
        <p:spPr>
          <a:xfrm>
            <a:off x="8645953" y="4687073"/>
            <a:ext cx="567041" cy="189344"/>
          </a:xfrm>
          <a:prstGeom prst="ellipse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D1892-DC58-445D-BC6F-7510DA2172C6}"/>
              </a:ext>
            </a:extLst>
          </p:cNvPr>
          <p:cNvSpPr/>
          <p:nvPr/>
        </p:nvSpPr>
        <p:spPr>
          <a:xfrm>
            <a:off x="206838" y="2933972"/>
            <a:ext cx="4213858" cy="13354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031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390940" y="170902"/>
            <a:ext cx="69168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도서결제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결제기능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18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656" y="123245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1493E4-68E0-4FB2-B072-DF35BF087BBE}"/>
              </a:ext>
            </a:extLst>
          </p:cNvPr>
          <p:cNvSpPr txBox="1"/>
          <p:nvPr/>
        </p:nvSpPr>
        <p:spPr>
          <a:xfrm>
            <a:off x="6563107" y="2151766"/>
            <a:ext cx="5446059" cy="206210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결제 버튼 </a:t>
            </a:r>
            <a:r>
              <a:rPr lang="ko-KR" altLang="en-US" b="1" dirty="0" err="1"/>
              <a:t>클릭시</a:t>
            </a:r>
            <a:r>
              <a:rPr lang="ko-KR" altLang="en-US" b="1" dirty="0"/>
              <a:t> </a:t>
            </a:r>
            <a:r>
              <a:rPr lang="en-US" altLang="ko-KR" b="1" dirty="0"/>
              <a:t>4</a:t>
            </a:r>
            <a:r>
              <a:rPr lang="ko-KR" altLang="en-US" b="1" dirty="0"/>
              <a:t>가지 작업 수행</a:t>
            </a:r>
            <a:endParaRPr lang="en-US" altLang="ko-KR" b="1" dirty="0"/>
          </a:p>
          <a:p>
            <a:endParaRPr lang="en-US" altLang="ko-KR" sz="500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결제 정보를 </a:t>
            </a:r>
            <a:r>
              <a:rPr lang="en-US" altLang="ko-KR" b="1" dirty="0"/>
              <a:t>insert</a:t>
            </a:r>
          </a:p>
          <a:p>
            <a:pPr marL="342900" indent="-342900">
              <a:buAutoNum type="arabicPeriod"/>
            </a:pPr>
            <a:endParaRPr lang="en-US" altLang="ko-KR" sz="500" b="1" dirty="0"/>
          </a:p>
          <a:p>
            <a:r>
              <a:rPr lang="en-US" altLang="ko-KR" b="1" dirty="0"/>
              <a:t>2. </a:t>
            </a:r>
            <a:r>
              <a:rPr lang="ko-KR" altLang="en-US" b="1" dirty="0"/>
              <a:t>결제된 만큼의 수량을 도서</a:t>
            </a:r>
            <a:r>
              <a:rPr lang="en-US" altLang="ko-KR" b="1" dirty="0"/>
              <a:t>DB</a:t>
            </a:r>
            <a:r>
              <a:rPr lang="ko-KR" altLang="en-US" b="1" dirty="0"/>
              <a:t>에서 </a:t>
            </a:r>
            <a:r>
              <a:rPr lang="en-US" altLang="ko-KR" b="1" dirty="0"/>
              <a:t>update</a:t>
            </a:r>
          </a:p>
          <a:p>
            <a:endParaRPr lang="en-US" altLang="ko-KR" sz="500" b="1" dirty="0"/>
          </a:p>
          <a:p>
            <a:r>
              <a:rPr lang="en-US" altLang="ko-KR" b="1" dirty="0"/>
              <a:t>3. </a:t>
            </a:r>
            <a:r>
              <a:rPr lang="ko-KR" altLang="en-US" b="1" dirty="0"/>
              <a:t>장바구니에 </a:t>
            </a:r>
            <a:r>
              <a:rPr lang="ko-KR" altLang="en-US" b="1" dirty="0" err="1"/>
              <a:t>저장되어있던</a:t>
            </a:r>
            <a:r>
              <a:rPr lang="ko-KR" altLang="en-US" b="1" dirty="0"/>
              <a:t> 정보를 </a:t>
            </a:r>
            <a:r>
              <a:rPr lang="en-US" altLang="ko-KR" b="1" dirty="0"/>
              <a:t>delete</a:t>
            </a:r>
          </a:p>
          <a:p>
            <a:endParaRPr lang="en-US" altLang="ko-KR" sz="500" b="1" dirty="0"/>
          </a:p>
          <a:p>
            <a:r>
              <a:rPr lang="en-US" altLang="ko-KR" b="1" dirty="0"/>
              <a:t>4. </a:t>
            </a:r>
            <a:r>
              <a:rPr lang="ko-KR" altLang="en-US" b="1" dirty="0"/>
              <a:t>결제 </a:t>
            </a:r>
            <a:r>
              <a:rPr lang="ko-KR" altLang="en-US" b="1" dirty="0" err="1"/>
              <a:t>완료후</a:t>
            </a:r>
            <a:r>
              <a:rPr lang="ko-KR" altLang="en-US" b="1" dirty="0"/>
              <a:t> 해당 정보를 </a:t>
            </a:r>
            <a:r>
              <a:rPr lang="en-US" altLang="ko-KR" b="1" dirty="0"/>
              <a:t>select</a:t>
            </a:r>
            <a:r>
              <a:rPr lang="ko-KR" altLang="en-US" b="1" dirty="0"/>
              <a:t>해서 마이페이지</a:t>
            </a:r>
            <a:r>
              <a:rPr lang="en-US" altLang="ko-KR" b="1" dirty="0"/>
              <a:t>(</a:t>
            </a:r>
            <a:r>
              <a:rPr lang="ko-KR" altLang="en-US" b="1" dirty="0"/>
              <a:t>결제내역</a:t>
            </a:r>
            <a:r>
              <a:rPr lang="en-US" altLang="ko-KR" b="1" dirty="0"/>
              <a:t>)</a:t>
            </a:r>
            <a:r>
              <a:rPr lang="ko-KR" altLang="en-US" b="1" dirty="0"/>
              <a:t>란으로</a:t>
            </a:r>
            <a:r>
              <a:rPr lang="en-US" altLang="ko-KR" b="1" dirty="0"/>
              <a:t> </a:t>
            </a:r>
            <a:r>
              <a:rPr lang="ko-KR" altLang="en-US" b="1" dirty="0"/>
              <a:t>이동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E07592-F9C4-49EE-8222-3F62BB8F1A86}"/>
              </a:ext>
            </a:extLst>
          </p:cNvPr>
          <p:cNvSpPr txBox="1"/>
          <p:nvPr/>
        </p:nvSpPr>
        <p:spPr>
          <a:xfrm>
            <a:off x="1858191" y="1251943"/>
            <a:ext cx="265173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장바구니 페이지 이동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5854AB0-8BE1-4062-A212-FD738412A5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1" y="1631736"/>
            <a:ext cx="5785802" cy="2859132"/>
          </a:xfrm>
          <a:prstGeom prst="rect">
            <a:avLst/>
          </a:prstGeom>
        </p:spPr>
      </p:pic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EE13562-62D4-455D-80AF-69BF3872E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72" y="4426535"/>
            <a:ext cx="6379360" cy="21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1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065097" y="171773"/>
            <a:ext cx="8063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 정렬게시판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 err="1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웹소설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19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354" y="146378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4">
            <a:extLst>
              <a:ext uri="{FF2B5EF4-FFF2-40B4-BE49-F238E27FC236}">
                <a16:creationId xmlns:a16="http://schemas.microsoft.com/office/drawing/2014/main" id="{06338F21-D63F-4C6E-9A96-045D2DEB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8" y="1280023"/>
            <a:ext cx="206692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6">
            <a:extLst>
              <a:ext uri="{FF2B5EF4-FFF2-40B4-BE49-F238E27FC236}">
                <a16:creationId xmlns:a16="http://schemas.microsoft.com/office/drawing/2014/main" id="{79DABCD3-8A42-46A1-8A4F-BD871B333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536" y="1210642"/>
            <a:ext cx="4194639" cy="386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B8DA-A0F0-4859-8657-1D39C9AB268A}"/>
              </a:ext>
            </a:extLst>
          </p:cNvPr>
          <p:cNvSpPr txBox="1"/>
          <p:nvPr/>
        </p:nvSpPr>
        <p:spPr>
          <a:xfrm>
            <a:off x="87868" y="5940285"/>
            <a:ext cx="3113315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원하는 소설의 장르 및 제목 검색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1C1E0-0B7B-44BD-AFC0-C84695ADB8C4}"/>
              </a:ext>
            </a:extLst>
          </p:cNvPr>
          <p:cNvSpPr txBox="1"/>
          <p:nvPr/>
        </p:nvSpPr>
        <p:spPr>
          <a:xfrm>
            <a:off x="7477370" y="5870060"/>
            <a:ext cx="34429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웹소설</a:t>
            </a:r>
            <a:r>
              <a:rPr lang="ko-KR" altLang="en-US" b="1" dirty="0"/>
              <a:t> 많이 열람된 순으로 정렬</a:t>
            </a:r>
            <a:endParaRPr lang="en-US" altLang="ko-KR" b="1" dirty="0"/>
          </a:p>
        </p:txBody>
      </p:sp>
      <p:sp>
        <p:nvSpPr>
          <p:cNvPr id="4" name="설명선: 선 3">
            <a:extLst>
              <a:ext uri="{FF2B5EF4-FFF2-40B4-BE49-F238E27FC236}">
                <a16:creationId xmlns:a16="http://schemas.microsoft.com/office/drawing/2014/main" id="{2BD319E5-CC35-4589-87BF-44577D09D1A9}"/>
              </a:ext>
            </a:extLst>
          </p:cNvPr>
          <p:cNvSpPr/>
          <p:nvPr/>
        </p:nvSpPr>
        <p:spPr>
          <a:xfrm>
            <a:off x="460778" y="1280022"/>
            <a:ext cx="2066925" cy="4017914"/>
          </a:xfrm>
          <a:prstGeom prst="borderCallout1">
            <a:avLst>
              <a:gd name="adj1" fmla="val 99880"/>
              <a:gd name="adj2" fmla="val 49416"/>
              <a:gd name="adj3" fmla="val 115106"/>
              <a:gd name="adj4" fmla="val 49133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75E5135C-2CAF-4506-AC0F-1B8148E55F81}"/>
              </a:ext>
            </a:extLst>
          </p:cNvPr>
          <p:cNvSpPr/>
          <p:nvPr/>
        </p:nvSpPr>
        <p:spPr>
          <a:xfrm>
            <a:off x="7155785" y="2332674"/>
            <a:ext cx="4200932" cy="2863699"/>
          </a:xfrm>
          <a:prstGeom prst="borderCallout1">
            <a:avLst>
              <a:gd name="adj1" fmla="val 99880"/>
              <a:gd name="adj2" fmla="val 49416"/>
              <a:gd name="adj3" fmla="val 123637"/>
              <a:gd name="adj4" fmla="val 49631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B552AB74-BB66-4345-95F8-D85A199D001A}"/>
              </a:ext>
            </a:extLst>
          </p:cNvPr>
          <p:cNvSpPr/>
          <p:nvPr/>
        </p:nvSpPr>
        <p:spPr>
          <a:xfrm>
            <a:off x="1277368" y="2011635"/>
            <a:ext cx="970241" cy="268640"/>
          </a:xfrm>
          <a:prstGeom prst="borderCallout1">
            <a:avLst>
              <a:gd name="adj1" fmla="val -75790"/>
              <a:gd name="adj2" fmla="val 539343"/>
              <a:gd name="adj3" fmla="val 370962"/>
              <a:gd name="adj4" fmla="val 616040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E8CDEB-422A-49AD-A07B-FD9B5301A5D7}"/>
              </a:ext>
            </a:extLst>
          </p:cNvPr>
          <p:cNvSpPr/>
          <p:nvPr/>
        </p:nvSpPr>
        <p:spPr>
          <a:xfrm>
            <a:off x="7288370" y="2563937"/>
            <a:ext cx="670094" cy="1200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69B3B9-40E4-45D4-99FD-DDECD60E57AE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1762489" y="1808795"/>
            <a:ext cx="1378580" cy="4714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FF336E-872E-4038-9218-FE65A98CC957}"/>
              </a:ext>
            </a:extLst>
          </p:cNvPr>
          <p:cNvSpPr txBox="1"/>
          <p:nvPr/>
        </p:nvSpPr>
        <p:spPr>
          <a:xfrm>
            <a:off x="3042021" y="1443682"/>
            <a:ext cx="3622716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클릭하여 해당 소설 상세페이지로 이동</a:t>
            </a:r>
            <a:endParaRPr lang="ko-KR" altLang="en-US" b="1" dirty="0"/>
          </a:p>
        </p:txBody>
      </p:sp>
      <p:pic>
        <p:nvPicPr>
          <p:cNvPr id="41" name="그림 40" descr="텍스트, 실내, 오렌지, 어두운이(가) 표시된 사진&#10;&#10;자동 생성된 설명">
            <a:extLst>
              <a:ext uri="{FF2B5EF4-FFF2-40B4-BE49-F238E27FC236}">
                <a16:creationId xmlns:a16="http://schemas.microsoft.com/office/drawing/2014/main" id="{D583C7F5-020A-47AF-A478-6577CE0282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524" y="3686534"/>
            <a:ext cx="3928671" cy="374159"/>
          </a:xfrm>
          <a:prstGeom prst="rect">
            <a:avLst/>
          </a:prstGeom>
        </p:spPr>
      </p:pic>
      <p:pic>
        <p:nvPicPr>
          <p:cNvPr id="42" name="그림 41" descr="텍스트이(가) 표시된 사진&#10;&#10;자동 생성된 설명">
            <a:extLst>
              <a:ext uri="{FF2B5EF4-FFF2-40B4-BE49-F238E27FC236}">
                <a16:creationId xmlns:a16="http://schemas.microsoft.com/office/drawing/2014/main" id="{70B6C862-C1C2-422E-9C58-633C2C4E3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895" y="4358975"/>
            <a:ext cx="4238689" cy="887292"/>
          </a:xfrm>
          <a:prstGeom prst="rect">
            <a:avLst/>
          </a:prstGeom>
        </p:spPr>
      </p:pic>
      <p:sp>
        <p:nvSpPr>
          <p:cNvPr id="39" name="화살표: 위로 굽음 38">
            <a:extLst>
              <a:ext uri="{FF2B5EF4-FFF2-40B4-BE49-F238E27FC236}">
                <a16:creationId xmlns:a16="http://schemas.microsoft.com/office/drawing/2014/main" id="{AC55960B-638C-48D8-B8A1-FAF655E50600}"/>
              </a:ext>
            </a:extLst>
          </p:cNvPr>
          <p:cNvSpPr/>
          <p:nvPr/>
        </p:nvSpPr>
        <p:spPr>
          <a:xfrm>
            <a:off x="3372470" y="5354122"/>
            <a:ext cx="1005142" cy="815970"/>
          </a:xfrm>
          <a:prstGeom prst="bentUpArrow">
            <a:avLst>
              <a:gd name="adj1" fmla="val 14735"/>
              <a:gd name="adj2" fmla="val 22434"/>
              <a:gd name="adj3" fmla="val 2671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284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4">
            <a:extLst>
              <a:ext uri="{FF2B5EF4-FFF2-40B4-BE49-F238E27FC236}">
                <a16:creationId xmlns:a16="http://schemas.microsoft.com/office/drawing/2014/main" id="{57635691-24A0-4C94-84DA-91E8DD9FEE52}"/>
              </a:ext>
            </a:extLst>
          </p:cNvPr>
          <p:cNvSpPr/>
          <p:nvPr/>
        </p:nvSpPr>
        <p:spPr>
          <a:xfrm>
            <a:off x="654887" y="5820566"/>
            <a:ext cx="2116234" cy="1037434"/>
          </a:xfrm>
          <a:custGeom>
            <a:avLst/>
            <a:gdLst>
              <a:gd name="connsiteX0" fmla="*/ 1374926 w 2749852"/>
              <a:gd name="connsiteY0" fmla="*/ 0 h 1374926"/>
              <a:gd name="connsiteX1" fmla="*/ 2749852 w 2749852"/>
              <a:gd name="connsiteY1" fmla="*/ 1374926 h 1374926"/>
              <a:gd name="connsiteX2" fmla="*/ 0 w 2749852"/>
              <a:gd name="connsiteY2" fmla="*/ 1374926 h 1374926"/>
              <a:gd name="connsiteX3" fmla="*/ 1374926 w 2749852"/>
              <a:gd name="connsiteY3" fmla="*/ 0 h 137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9852" h="1374926">
                <a:moveTo>
                  <a:pt x="1374926" y="0"/>
                </a:moveTo>
                <a:cubicBezTo>
                  <a:pt x="2134277" y="0"/>
                  <a:pt x="2749852" y="615575"/>
                  <a:pt x="2749852" y="1374926"/>
                </a:cubicBezTo>
                <a:lnTo>
                  <a:pt x="0" y="1374926"/>
                </a:lnTo>
                <a:cubicBezTo>
                  <a:pt x="0" y="615575"/>
                  <a:pt x="615575" y="0"/>
                  <a:pt x="137492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그림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84D55681-3926-4987-9340-948E9789E3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8" r="25718"/>
          <a:stretch>
            <a:fillRect/>
          </a:stretch>
        </p:blipFill>
        <p:spPr>
          <a:xfrm>
            <a:off x="7197212" y="-2"/>
            <a:ext cx="4996375" cy="6858001"/>
          </a:xfrm>
        </p:spPr>
      </p:pic>
      <p:sp>
        <p:nvSpPr>
          <p:cNvPr id="34" name="Donut 31">
            <a:extLst>
              <a:ext uri="{FF2B5EF4-FFF2-40B4-BE49-F238E27FC236}">
                <a16:creationId xmlns:a16="http://schemas.microsoft.com/office/drawing/2014/main" id="{84E66A90-2A87-4F60-9BAC-393DD1959B79}"/>
              </a:ext>
            </a:extLst>
          </p:cNvPr>
          <p:cNvSpPr/>
          <p:nvPr/>
        </p:nvSpPr>
        <p:spPr>
          <a:xfrm>
            <a:off x="3687097" y="0"/>
            <a:ext cx="3303638" cy="1651818"/>
          </a:xfrm>
          <a:custGeom>
            <a:avLst/>
            <a:gdLst>
              <a:gd name="connsiteX0" fmla="*/ 0 w 3303638"/>
              <a:gd name="connsiteY0" fmla="*/ 0 h 1651818"/>
              <a:gd name="connsiteX1" fmla="*/ 648505 w 3303638"/>
              <a:gd name="connsiteY1" fmla="*/ 0 h 1651818"/>
              <a:gd name="connsiteX2" fmla="*/ 668888 w 3303638"/>
              <a:gd name="connsiteY2" fmla="*/ 202202 h 1651818"/>
              <a:gd name="connsiteX3" fmla="*/ 1651819 w 3303638"/>
              <a:gd name="connsiteY3" fmla="*/ 1003314 h 1651818"/>
              <a:gd name="connsiteX4" fmla="*/ 2634751 w 3303638"/>
              <a:gd name="connsiteY4" fmla="*/ 202202 h 1651818"/>
              <a:gd name="connsiteX5" fmla="*/ 2655134 w 3303638"/>
              <a:gd name="connsiteY5" fmla="*/ 0 h 1651818"/>
              <a:gd name="connsiteX6" fmla="*/ 3303638 w 3303638"/>
              <a:gd name="connsiteY6" fmla="*/ 0 h 1651818"/>
              <a:gd name="connsiteX7" fmla="*/ 3295110 w 3303638"/>
              <a:gd name="connsiteY7" fmla="*/ 168888 h 1651818"/>
              <a:gd name="connsiteX8" fmla="*/ 1651819 w 3303638"/>
              <a:gd name="connsiteY8" fmla="*/ 1651818 h 1651818"/>
              <a:gd name="connsiteX9" fmla="*/ 8529 w 3303638"/>
              <a:gd name="connsiteY9" fmla="*/ 168888 h 16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3638" h="1651818">
                <a:moveTo>
                  <a:pt x="0" y="0"/>
                </a:moveTo>
                <a:lnTo>
                  <a:pt x="648505" y="0"/>
                </a:lnTo>
                <a:lnTo>
                  <a:pt x="668888" y="202202"/>
                </a:lnTo>
                <a:cubicBezTo>
                  <a:pt x="762444" y="659396"/>
                  <a:pt x="1166968" y="1003314"/>
                  <a:pt x="1651819" y="1003314"/>
                </a:cubicBezTo>
                <a:cubicBezTo>
                  <a:pt x="2136671" y="1003314"/>
                  <a:pt x="2541195" y="659396"/>
                  <a:pt x="2634751" y="202202"/>
                </a:cubicBezTo>
                <a:lnTo>
                  <a:pt x="2655134" y="0"/>
                </a:lnTo>
                <a:lnTo>
                  <a:pt x="3303638" y="0"/>
                </a:lnTo>
                <a:lnTo>
                  <a:pt x="3295110" y="168888"/>
                </a:lnTo>
                <a:cubicBezTo>
                  <a:pt x="3210520" y="1001827"/>
                  <a:pt x="2507076" y="1651818"/>
                  <a:pt x="1651819" y="1651818"/>
                </a:cubicBezTo>
                <a:cubicBezTo>
                  <a:pt x="796563" y="1651818"/>
                  <a:pt x="93118" y="1001827"/>
                  <a:pt x="8529" y="1688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517B8-3D32-4B3A-B5AD-5EBDC88D8D7E}"/>
              </a:ext>
            </a:extLst>
          </p:cNvPr>
          <p:cNvSpPr txBox="1"/>
          <p:nvPr/>
        </p:nvSpPr>
        <p:spPr>
          <a:xfrm>
            <a:off x="-313326" y="308167"/>
            <a:ext cx="4947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  <a:endParaRPr lang="en-US" sz="5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5812E-9BCC-495C-9EB8-7BDC432F8FB6}"/>
              </a:ext>
            </a:extLst>
          </p:cNvPr>
          <p:cNvSpPr txBox="1"/>
          <p:nvPr/>
        </p:nvSpPr>
        <p:spPr>
          <a:xfrm>
            <a:off x="1300320" y="2169636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770816-BD21-49E9-802D-B5467BFA7D45}"/>
              </a:ext>
            </a:extLst>
          </p:cNvPr>
          <p:cNvSpPr txBox="1"/>
          <p:nvPr/>
        </p:nvSpPr>
        <p:spPr>
          <a:xfrm>
            <a:off x="1300320" y="2717681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20B489-4A57-403D-BECB-375D883810DA}"/>
              </a:ext>
            </a:extLst>
          </p:cNvPr>
          <p:cNvSpPr txBox="1"/>
          <p:nvPr/>
        </p:nvSpPr>
        <p:spPr>
          <a:xfrm>
            <a:off x="1300320" y="3254716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313507-9EED-4211-A99E-B63775408B3F}"/>
              </a:ext>
            </a:extLst>
          </p:cNvPr>
          <p:cNvSpPr txBox="1"/>
          <p:nvPr/>
        </p:nvSpPr>
        <p:spPr>
          <a:xfrm>
            <a:off x="855612" y="2191660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사이트 기획의도</a:t>
            </a:r>
            <a:endParaRPr lang="en-US" sz="16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657AB7-5E48-45FE-A34C-17D741268D33}"/>
              </a:ext>
            </a:extLst>
          </p:cNvPr>
          <p:cNvSpPr txBox="1"/>
          <p:nvPr/>
        </p:nvSpPr>
        <p:spPr>
          <a:xfrm>
            <a:off x="855612" y="2728693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개발 환경</a:t>
            </a:r>
            <a:endParaRPr lang="en-US" altLang="ko-KR" sz="16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08775F-21B8-4E3F-8DCF-3DB402640E28}"/>
              </a:ext>
            </a:extLst>
          </p:cNvPr>
          <p:cNvSpPr txBox="1"/>
          <p:nvPr/>
        </p:nvSpPr>
        <p:spPr>
          <a:xfrm>
            <a:off x="855612" y="3265728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프로토타입</a:t>
            </a:r>
            <a:endParaRPr lang="en-US" altLang="ko-KR" sz="16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145FF9-0E7D-430E-8744-372912BFE66D}"/>
              </a:ext>
            </a:extLst>
          </p:cNvPr>
          <p:cNvSpPr txBox="1"/>
          <p:nvPr/>
        </p:nvSpPr>
        <p:spPr>
          <a:xfrm>
            <a:off x="5178775" y="2191660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38BED-36EC-4C2A-A7C5-2728A9DD3A60}"/>
              </a:ext>
            </a:extLst>
          </p:cNvPr>
          <p:cNvSpPr txBox="1"/>
          <p:nvPr/>
        </p:nvSpPr>
        <p:spPr>
          <a:xfrm>
            <a:off x="5178775" y="2728693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42BE41-80B0-4BFA-988D-50FF3374B37D}"/>
              </a:ext>
            </a:extLst>
          </p:cNvPr>
          <p:cNvSpPr txBox="1"/>
          <p:nvPr/>
        </p:nvSpPr>
        <p:spPr>
          <a:xfrm>
            <a:off x="5178775" y="3265728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A838D6-4AD9-409A-A974-2255DB55094F}"/>
              </a:ext>
            </a:extLst>
          </p:cNvPr>
          <p:cNvSpPr txBox="1"/>
          <p:nvPr/>
        </p:nvSpPr>
        <p:spPr>
          <a:xfrm>
            <a:off x="855612" y="3813773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ERD</a:t>
            </a:r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Diagram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94A3A4F-6D8F-4DD0-A6A8-98AEDD2E54E0}"/>
              </a:ext>
            </a:extLst>
          </p:cNvPr>
          <p:cNvSpPr txBox="1"/>
          <p:nvPr/>
        </p:nvSpPr>
        <p:spPr>
          <a:xfrm>
            <a:off x="855612" y="4350806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Index</a:t>
            </a:r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F29464-0981-42D2-AE95-BC1BF185D956}"/>
              </a:ext>
            </a:extLst>
          </p:cNvPr>
          <p:cNvSpPr txBox="1"/>
          <p:nvPr/>
        </p:nvSpPr>
        <p:spPr>
          <a:xfrm>
            <a:off x="5178775" y="3813773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DEE1AF-C456-46CA-88EA-65405D933845}"/>
              </a:ext>
            </a:extLst>
          </p:cNvPr>
          <p:cNvSpPr txBox="1"/>
          <p:nvPr/>
        </p:nvSpPr>
        <p:spPr>
          <a:xfrm>
            <a:off x="5178775" y="4350806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7-14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26B74C-F2BD-42DF-847E-9C87AB7E1177}"/>
              </a:ext>
            </a:extLst>
          </p:cNvPr>
          <p:cNvSpPr txBox="1"/>
          <p:nvPr/>
        </p:nvSpPr>
        <p:spPr>
          <a:xfrm>
            <a:off x="1300320" y="3743793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F7CBD7-E76C-461D-8739-92EA1B485B16}"/>
              </a:ext>
            </a:extLst>
          </p:cNvPr>
          <p:cNvSpPr txBox="1"/>
          <p:nvPr/>
        </p:nvSpPr>
        <p:spPr>
          <a:xfrm>
            <a:off x="1300320" y="4292214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  <p:sp>
        <p:nvSpPr>
          <p:cNvPr id="46" name="Freeform 20">
            <a:extLst>
              <a:ext uri="{FF2B5EF4-FFF2-40B4-BE49-F238E27FC236}">
                <a16:creationId xmlns:a16="http://schemas.microsoft.com/office/drawing/2014/main" id="{CB96F3C0-329F-40B6-A165-15F5863CAA54}"/>
              </a:ext>
            </a:extLst>
          </p:cNvPr>
          <p:cNvSpPr/>
          <p:nvPr/>
        </p:nvSpPr>
        <p:spPr>
          <a:xfrm flipH="1" flipV="1">
            <a:off x="9644994" y="5107504"/>
            <a:ext cx="2548593" cy="175049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49" name="Rounded Rectangle 12">
            <a:extLst>
              <a:ext uri="{FF2B5EF4-FFF2-40B4-BE49-F238E27FC236}">
                <a16:creationId xmlns:a16="http://schemas.microsoft.com/office/drawing/2014/main" id="{BE64BE23-4180-4B34-944D-6FAB4C9713DF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E833E7-E2E8-4E2D-9536-4BEC27590C60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8AF88DE-2787-40E2-8D48-EE72228B5403}"/>
              </a:ext>
            </a:extLst>
          </p:cNvPr>
          <p:cNvSpPr txBox="1"/>
          <p:nvPr/>
        </p:nvSpPr>
        <p:spPr>
          <a:xfrm>
            <a:off x="855612" y="4905351"/>
            <a:ext cx="2598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다양한 기능들</a:t>
            </a:r>
            <a:endParaRPr lang="en-US" altLang="ko-KR" sz="16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A4FE44-3AF7-4879-8BA7-C0C8E84C616E}"/>
              </a:ext>
            </a:extLst>
          </p:cNvPr>
          <p:cNvSpPr txBox="1"/>
          <p:nvPr/>
        </p:nvSpPr>
        <p:spPr>
          <a:xfrm>
            <a:off x="5178775" y="4905351"/>
            <a:ext cx="1396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spc="300">
                <a:solidFill>
                  <a:schemeClr val="tx1">
                    <a:lumMod val="75000"/>
                    <a:lumOff val="2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15-37</a:t>
            </a:r>
            <a:endParaRPr lang="en-US" sz="1200" spc="300" dirty="0">
              <a:solidFill>
                <a:schemeClr val="tx1">
                  <a:lumMod val="75000"/>
                  <a:lumOff val="2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6903C0-AB3A-4442-BC38-6C77ECDD6FAA}"/>
              </a:ext>
            </a:extLst>
          </p:cNvPr>
          <p:cNvSpPr txBox="1"/>
          <p:nvPr/>
        </p:nvSpPr>
        <p:spPr>
          <a:xfrm>
            <a:off x="1300320" y="4846384"/>
            <a:ext cx="4576482" cy="29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Roboto" panose="02000000000000000000" pitchFamily="2" charset="0"/>
              </a:rPr>
              <a:t>.......................................</a:t>
            </a:r>
          </a:p>
        </p:txBody>
      </p:sp>
    </p:spTree>
    <p:extLst>
      <p:ext uri="{BB962C8B-B14F-4D97-AF65-F5344CB8AC3E}">
        <p14:creationId xmlns:p14="http://schemas.microsoft.com/office/powerpoint/2010/main" val="403809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065097" y="171773"/>
            <a:ext cx="80633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 정렬게시판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 err="1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웹소설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20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0354" y="146378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4">
            <a:extLst>
              <a:ext uri="{FF2B5EF4-FFF2-40B4-BE49-F238E27FC236}">
                <a16:creationId xmlns:a16="http://schemas.microsoft.com/office/drawing/2014/main" id="{06338F21-D63F-4C6E-9A96-045D2DEBD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8" y="1280023"/>
            <a:ext cx="2066925" cy="396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그림 6">
            <a:extLst>
              <a:ext uri="{FF2B5EF4-FFF2-40B4-BE49-F238E27FC236}">
                <a16:creationId xmlns:a16="http://schemas.microsoft.com/office/drawing/2014/main" id="{79DABCD3-8A42-46A1-8A4F-BD871B333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536" y="1210642"/>
            <a:ext cx="4194639" cy="386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DB8DA-A0F0-4859-8657-1D39C9AB268A}"/>
              </a:ext>
            </a:extLst>
          </p:cNvPr>
          <p:cNvSpPr txBox="1"/>
          <p:nvPr/>
        </p:nvSpPr>
        <p:spPr>
          <a:xfrm>
            <a:off x="87868" y="5940285"/>
            <a:ext cx="3113315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원하는 소설의 장르 및 제목 검색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1C1E0-0B7B-44BD-AFC0-C84695ADB8C4}"/>
              </a:ext>
            </a:extLst>
          </p:cNvPr>
          <p:cNvSpPr txBox="1"/>
          <p:nvPr/>
        </p:nvSpPr>
        <p:spPr>
          <a:xfrm>
            <a:off x="7477370" y="5870060"/>
            <a:ext cx="34429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웹소설</a:t>
            </a:r>
            <a:r>
              <a:rPr lang="ko-KR" altLang="en-US" b="1" dirty="0"/>
              <a:t> 많이 열람된 순으로 정렬</a:t>
            </a:r>
            <a:endParaRPr lang="en-US" altLang="ko-KR" b="1" dirty="0"/>
          </a:p>
        </p:txBody>
      </p:sp>
      <p:sp>
        <p:nvSpPr>
          <p:cNvPr id="4" name="설명선: 선 3">
            <a:extLst>
              <a:ext uri="{FF2B5EF4-FFF2-40B4-BE49-F238E27FC236}">
                <a16:creationId xmlns:a16="http://schemas.microsoft.com/office/drawing/2014/main" id="{2BD319E5-CC35-4589-87BF-44577D09D1A9}"/>
              </a:ext>
            </a:extLst>
          </p:cNvPr>
          <p:cNvSpPr/>
          <p:nvPr/>
        </p:nvSpPr>
        <p:spPr>
          <a:xfrm>
            <a:off x="460778" y="1280022"/>
            <a:ext cx="2066925" cy="4017914"/>
          </a:xfrm>
          <a:prstGeom prst="borderCallout1">
            <a:avLst>
              <a:gd name="adj1" fmla="val 99880"/>
              <a:gd name="adj2" fmla="val 49416"/>
              <a:gd name="adj3" fmla="val 115106"/>
              <a:gd name="adj4" fmla="val 49133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설명선: 선 16">
            <a:extLst>
              <a:ext uri="{FF2B5EF4-FFF2-40B4-BE49-F238E27FC236}">
                <a16:creationId xmlns:a16="http://schemas.microsoft.com/office/drawing/2014/main" id="{75E5135C-2CAF-4506-AC0F-1B8148E55F81}"/>
              </a:ext>
            </a:extLst>
          </p:cNvPr>
          <p:cNvSpPr/>
          <p:nvPr/>
        </p:nvSpPr>
        <p:spPr>
          <a:xfrm>
            <a:off x="7155785" y="2332674"/>
            <a:ext cx="4200932" cy="2863699"/>
          </a:xfrm>
          <a:prstGeom prst="borderCallout1">
            <a:avLst>
              <a:gd name="adj1" fmla="val 99880"/>
              <a:gd name="adj2" fmla="val 49416"/>
              <a:gd name="adj3" fmla="val 123637"/>
              <a:gd name="adj4" fmla="val 49631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B552AB74-BB66-4345-95F8-D85A199D001A}"/>
              </a:ext>
            </a:extLst>
          </p:cNvPr>
          <p:cNvSpPr/>
          <p:nvPr/>
        </p:nvSpPr>
        <p:spPr>
          <a:xfrm>
            <a:off x="1277368" y="2011635"/>
            <a:ext cx="970241" cy="268640"/>
          </a:xfrm>
          <a:prstGeom prst="borderCallout1">
            <a:avLst>
              <a:gd name="adj1" fmla="val -75790"/>
              <a:gd name="adj2" fmla="val 539343"/>
              <a:gd name="adj3" fmla="val 370962"/>
              <a:gd name="adj4" fmla="val 616040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E8CDEB-422A-49AD-A07B-FD9B5301A5D7}"/>
              </a:ext>
            </a:extLst>
          </p:cNvPr>
          <p:cNvSpPr/>
          <p:nvPr/>
        </p:nvSpPr>
        <p:spPr>
          <a:xfrm>
            <a:off x="7288370" y="2563937"/>
            <a:ext cx="670094" cy="1200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69B3B9-40E4-45D4-99FD-DDECD60E57AE}"/>
              </a:ext>
            </a:extLst>
          </p:cNvPr>
          <p:cNvCxnSpPr>
            <a:cxnSpLocks/>
            <a:stCxn id="18" idx="1"/>
          </p:cNvCxnSpPr>
          <p:nvPr/>
        </p:nvCxnSpPr>
        <p:spPr>
          <a:xfrm flipV="1">
            <a:off x="1762489" y="1808795"/>
            <a:ext cx="1378580" cy="4714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AFF336E-872E-4038-9218-FE65A98CC957}"/>
              </a:ext>
            </a:extLst>
          </p:cNvPr>
          <p:cNvSpPr txBox="1"/>
          <p:nvPr/>
        </p:nvSpPr>
        <p:spPr>
          <a:xfrm>
            <a:off x="3042021" y="1443682"/>
            <a:ext cx="3622716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클릭하여 해당 소설 상세페이지로 이동</a:t>
            </a:r>
            <a:endParaRPr lang="ko-KR" altLang="en-US" b="1" dirty="0"/>
          </a:p>
        </p:txBody>
      </p:sp>
      <p:pic>
        <p:nvPicPr>
          <p:cNvPr id="43" name="그림 42" descr="텍스트, 오렌지, 어두운, 닫기이(가) 표시된 사진&#10;&#10;자동 생성된 설명">
            <a:extLst>
              <a:ext uri="{FF2B5EF4-FFF2-40B4-BE49-F238E27FC236}">
                <a16:creationId xmlns:a16="http://schemas.microsoft.com/office/drawing/2014/main" id="{9F69BC37-F061-47B5-8E10-FEFDCE4FC4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395" y="3632324"/>
            <a:ext cx="4095961" cy="457223"/>
          </a:xfrm>
          <a:prstGeom prst="rect">
            <a:avLst/>
          </a:prstGeom>
        </p:spPr>
      </p:pic>
      <p:pic>
        <p:nvPicPr>
          <p:cNvPr id="45" name="그림 44" descr="텍스트이(가) 표시된 사진&#10;&#10;자동 생성된 설명">
            <a:extLst>
              <a:ext uri="{FF2B5EF4-FFF2-40B4-BE49-F238E27FC236}">
                <a16:creationId xmlns:a16="http://schemas.microsoft.com/office/drawing/2014/main" id="{96B13271-7CC9-47C1-8515-8DFC2DFF55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5" y="4259610"/>
            <a:ext cx="3975304" cy="1060505"/>
          </a:xfrm>
          <a:prstGeom prst="rect">
            <a:avLst/>
          </a:prstGeom>
        </p:spPr>
      </p:pic>
      <p:sp>
        <p:nvSpPr>
          <p:cNvPr id="46" name="화살표: 위로 굽음 45">
            <a:extLst>
              <a:ext uri="{FF2B5EF4-FFF2-40B4-BE49-F238E27FC236}">
                <a16:creationId xmlns:a16="http://schemas.microsoft.com/office/drawing/2014/main" id="{D9922B21-CD0C-4159-B6F7-D635ABFF8704}"/>
              </a:ext>
            </a:extLst>
          </p:cNvPr>
          <p:cNvSpPr/>
          <p:nvPr/>
        </p:nvSpPr>
        <p:spPr>
          <a:xfrm flipH="1">
            <a:off x="5870652" y="5329574"/>
            <a:ext cx="1110237" cy="908708"/>
          </a:xfrm>
          <a:prstGeom prst="bentUpArrow">
            <a:avLst>
              <a:gd name="adj1" fmla="val 15921"/>
              <a:gd name="adj2" fmla="val 25000"/>
              <a:gd name="adj3" fmla="val 25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0113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013714" y="163448"/>
            <a:ext cx="79406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도서 정렬게시판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 err="1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웹소설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21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4406" y="142245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DB8DA-A0F0-4859-8657-1D39C9AB268A}"/>
              </a:ext>
            </a:extLst>
          </p:cNvPr>
          <p:cNvSpPr txBox="1"/>
          <p:nvPr/>
        </p:nvSpPr>
        <p:spPr>
          <a:xfrm>
            <a:off x="1246030" y="5972968"/>
            <a:ext cx="344296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웹소설</a:t>
            </a:r>
            <a:r>
              <a:rPr lang="ko-KR" altLang="en-US" b="1" dirty="0"/>
              <a:t> 상세 내용 및 </a:t>
            </a:r>
            <a:r>
              <a:rPr lang="ko-KR" altLang="en-US" b="1" dirty="0" err="1"/>
              <a:t>화수별</a:t>
            </a:r>
            <a:r>
              <a:rPr lang="ko-KR" altLang="en-US" b="1" dirty="0"/>
              <a:t> 정리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1C1E0-0B7B-44BD-AFC0-C84695ADB8C4}"/>
              </a:ext>
            </a:extLst>
          </p:cNvPr>
          <p:cNvSpPr txBox="1"/>
          <p:nvPr/>
        </p:nvSpPr>
        <p:spPr>
          <a:xfrm>
            <a:off x="7080567" y="5940499"/>
            <a:ext cx="227653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해당 화 </a:t>
            </a:r>
            <a:r>
              <a:rPr lang="ko-KR" altLang="en-US" b="1" dirty="0" err="1"/>
              <a:t>열람시</a:t>
            </a:r>
            <a:r>
              <a:rPr lang="ko-KR" altLang="en-US" b="1" dirty="0"/>
              <a:t> 화면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42A647-56B4-4108-AFA9-29BF166AE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78" y="1221665"/>
            <a:ext cx="5013475" cy="4067921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09EE275-48A8-4A54-80CB-2A82FB2820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31" y="1221563"/>
            <a:ext cx="4567609" cy="4513943"/>
          </a:xfrm>
          <a:prstGeom prst="rect">
            <a:avLst/>
          </a:prstGeom>
        </p:spPr>
      </p:pic>
      <p:sp>
        <p:nvSpPr>
          <p:cNvPr id="4" name="말풍선: 타원형 3">
            <a:extLst>
              <a:ext uri="{FF2B5EF4-FFF2-40B4-BE49-F238E27FC236}">
                <a16:creationId xmlns:a16="http://schemas.microsoft.com/office/drawing/2014/main" id="{B7BB229E-7625-4612-857D-2EE0F48DFBF4}"/>
              </a:ext>
            </a:extLst>
          </p:cNvPr>
          <p:cNvSpPr/>
          <p:nvPr/>
        </p:nvSpPr>
        <p:spPr>
          <a:xfrm>
            <a:off x="3455294" y="3127881"/>
            <a:ext cx="1856721" cy="1012122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제목 클릭 시 해당 화를 볼 수 있는 페이지로 이동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998D528-D17B-4135-B01F-36BD0A12B8DE}"/>
              </a:ext>
            </a:extLst>
          </p:cNvPr>
          <p:cNvSpPr/>
          <p:nvPr/>
        </p:nvSpPr>
        <p:spPr>
          <a:xfrm rot="16200000">
            <a:off x="5885570" y="5434766"/>
            <a:ext cx="196944" cy="141984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0CA18AFE-E9AB-4435-B24F-8630DF70DC6C}"/>
              </a:ext>
            </a:extLst>
          </p:cNvPr>
          <p:cNvSpPr/>
          <p:nvPr/>
        </p:nvSpPr>
        <p:spPr>
          <a:xfrm>
            <a:off x="8933551" y="3255625"/>
            <a:ext cx="1856721" cy="1012122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소설 내용</a:t>
            </a:r>
          </a:p>
        </p:txBody>
      </p:sp>
    </p:spTree>
    <p:extLst>
      <p:ext uri="{BB962C8B-B14F-4D97-AF65-F5344CB8AC3E}">
        <p14:creationId xmlns:p14="http://schemas.microsoft.com/office/powerpoint/2010/main" val="116785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082860" y="182470"/>
            <a:ext cx="5585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추천게시판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22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4280" y="147413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D2AED98B-833E-4AD1-967E-BDD7AEB3E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66" y="1194515"/>
            <a:ext cx="8607055" cy="4677589"/>
          </a:xfrm>
          <a:prstGeom prst="rect">
            <a:avLst/>
          </a:prstGeom>
        </p:spPr>
      </p:pic>
      <p:sp>
        <p:nvSpPr>
          <p:cNvPr id="6" name="원형: 비어 있음 5">
            <a:extLst>
              <a:ext uri="{FF2B5EF4-FFF2-40B4-BE49-F238E27FC236}">
                <a16:creationId xmlns:a16="http://schemas.microsoft.com/office/drawing/2014/main" id="{7C2BC284-9915-4DFB-8865-2D859E765F60}"/>
              </a:ext>
            </a:extLst>
          </p:cNvPr>
          <p:cNvSpPr/>
          <p:nvPr/>
        </p:nvSpPr>
        <p:spPr>
          <a:xfrm>
            <a:off x="1740310" y="1989344"/>
            <a:ext cx="982673" cy="600293"/>
          </a:xfrm>
          <a:prstGeom prst="donut">
            <a:avLst>
              <a:gd name="adj" fmla="val 1450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AFC66-8334-4609-99A0-05041933EA6B}"/>
              </a:ext>
            </a:extLst>
          </p:cNvPr>
          <p:cNvSpPr txBox="1"/>
          <p:nvPr/>
        </p:nvSpPr>
        <p:spPr>
          <a:xfrm>
            <a:off x="3290628" y="6054049"/>
            <a:ext cx="561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도서 혹은 소설을 다른 사용자들에게 추천하는 게시판</a:t>
            </a:r>
          </a:p>
        </p:txBody>
      </p:sp>
    </p:spTree>
    <p:extLst>
      <p:ext uri="{BB962C8B-B14F-4D97-AF65-F5344CB8AC3E}">
        <p14:creationId xmlns:p14="http://schemas.microsoft.com/office/powerpoint/2010/main" val="2473873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082860" y="182470"/>
            <a:ext cx="5585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추천게시판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23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94280" y="147413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9C4E9399-DAE9-405D-9DCD-C3FBC2731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16" y="1995486"/>
            <a:ext cx="8395763" cy="2637833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D3A61DAB-7630-47E1-8FA3-17BB79999787}"/>
              </a:ext>
            </a:extLst>
          </p:cNvPr>
          <p:cNvSpPr/>
          <p:nvPr/>
        </p:nvSpPr>
        <p:spPr>
          <a:xfrm>
            <a:off x="2449844" y="2894994"/>
            <a:ext cx="907420" cy="46069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AFC66-8334-4609-99A0-05041933EA6B}"/>
              </a:ext>
            </a:extLst>
          </p:cNvPr>
          <p:cNvSpPr txBox="1"/>
          <p:nvPr/>
        </p:nvSpPr>
        <p:spPr>
          <a:xfrm>
            <a:off x="3290628" y="6054049"/>
            <a:ext cx="561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도서 혹은 소설을 다른 사용자들에게 추천하는 게시판</a:t>
            </a:r>
          </a:p>
        </p:txBody>
      </p:sp>
    </p:spTree>
    <p:extLst>
      <p:ext uri="{BB962C8B-B14F-4D97-AF65-F5344CB8AC3E}">
        <p14:creationId xmlns:p14="http://schemas.microsoft.com/office/powerpoint/2010/main" val="1010231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F8D9E1F-DBB1-4207-9A5C-A81DA31E4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46" y="1362952"/>
            <a:ext cx="9030211" cy="4200098"/>
          </a:xfrm>
          <a:prstGeom prst="rect">
            <a:avLst/>
          </a:prstGeom>
        </p:spPr>
      </p:pic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082860" y="182470"/>
            <a:ext cx="5585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추천게시판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24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4280" y="147413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AFC66-8334-4609-99A0-05041933EA6B}"/>
              </a:ext>
            </a:extLst>
          </p:cNvPr>
          <p:cNvSpPr txBox="1"/>
          <p:nvPr/>
        </p:nvSpPr>
        <p:spPr>
          <a:xfrm>
            <a:off x="3290628" y="6054049"/>
            <a:ext cx="561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도서 혹은 소설을 다른 사용자들에게 추천하는 게시판</a:t>
            </a:r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1E79AD1A-A250-4CAE-95EC-F8EE907767BF}"/>
              </a:ext>
            </a:extLst>
          </p:cNvPr>
          <p:cNvSpPr/>
          <p:nvPr/>
        </p:nvSpPr>
        <p:spPr>
          <a:xfrm>
            <a:off x="3968283" y="1310310"/>
            <a:ext cx="1280490" cy="501461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48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5C3D3E69-4C28-4EE5-A2EC-619D33121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03" y="1294950"/>
            <a:ext cx="8358229" cy="4598819"/>
          </a:xfrm>
          <a:prstGeom prst="rect">
            <a:avLst/>
          </a:prstGeom>
        </p:spPr>
      </p:pic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082860" y="182470"/>
            <a:ext cx="55851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추천게시판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25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94280" y="147413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AFC66-8334-4609-99A0-05041933EA6B}"/>
              </a:ext>
            </a:extLst>
          </p:cNvPr>
          <p:cNvSpPr txBox="1"/>
          <p:nvPr/>
        </p:nvSpPr>
        <p:spPr>
          <a:xfrm>
            <a:off x="3290628" y="6054049"/>
            <a:ext cx="561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도서 혹은 소설을 다른 사용자들에게 추천하는 게시판</a:t>
            </a:r>
          </a:p>
        </p:txBody>
      </p:sp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859BD1F2-5871-43CC-A15F-EFAC2E14B64C}"/>
              </a:ext>
            </a:extLst>
          </p:cNvPr>
          <p:cNvSpPr/>
          <p:nvPr/>
        </p:nvSpPr>
        <p:spPr>
          <a:xfrm>
            <a:off x="5758626" y="2010285"/>
            <a:ext cx="788757" cy="432769"/>
          </a:xfrm>
          <a:prstGeom prst="donut">
            <a:avLst>
              <a:gd name="adj" fmla="val 1048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AC3658E5-62AE-4F31-B891-57CCD587397B}"/>
              </a:ext>
            </a:extLst>
          </p:cNvPr>
          <p:cNvSpPr/>
          <p:nvPr/>
        </p:nvSpPr>
        <p:spPr>
          <a:xfrm>
            <a:off x="5772586" y="3194015"/>
            <a:ext cx="788757" cy="432769"/>
          </a:xfrm>
          <a:prstGeom prst="donut">
            <a:avLst>
              <a:gd name="adj" fmla="val 1048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원형: 비어 있음 21">
            <a:extLst>
              <a:ext uri="{FF2B5EF4-FFF2-40B4-BE49-F238E27FC236}">
                <a16:creationId xmlns:a16="http://schemas.microsoft.com/office/drawing/2014/main" id="{180587F4-F618-4668-A299-8FEE4D839704}"/>
              </a:ext>
            </a:extLst>
          </p:cNvPr>
          <p:cNvSpPr/>
          <p:nvPr/>
        </p:nvSpPr>
        <p:spPr>
          <a:xfrm>
            <a:off x="5854086" y="4314924"/>
            <a:ext cx="788757" cy="432769"/>
          </a:xfrm>
          <a:prstGeom prst="donut">
            <a:avLst>
              <a:gd name="adj" fmla="val 10484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95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3919F2-0530-4C14-9D55-48F8992E60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7" t="4207" r="19421" b="49089"/>
          <a:stretch/>
        </p:blipFill>
        <p:spPr>
          <a:xfrm>
            <a:off x="200924" y="1551823"/>
            <a:ext cx="4578579" cy="1795908"/>
          </a:xfrm>
          <a:prstGeom prst="rect">
            <a:avLst/>
          </a:prstGeom>
        </p:spPr>
      </p:pic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246922" y="191999"/>
            <a:ext cx="4868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추천게시판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26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49921" y="191998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A756A2ED-A77E-4D17-BCFD-C33350C25DE8}"/>
              </a:ext>
            </a:extLst>
          </p:cNvPr>
          <p:cNvSpPr/>
          <p:nvPr/>
        </p:nvSpPr>
        <p:spPr>
          <a:xfrm>
            <a:off x="2248011" y="2926629"/>
            <a:ext cx="854033" cy="544452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AAFE8A-5D76-460D-AEF1-80BD345EA5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2" t="4344" r="17767" b="44353"/>
          <a:stretch/>
        </p:blipFill>
        <p:spPr>
          <a:xfrm>
            <a:off x="200924" y="3826836"/>
            <a:ext cx="4762237" cy="195492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6654D55-2AD5-4BCC-98B7-E75CCBE2A74F}"/>
              </a:ext>
            </a:extLst>
          </p:cNvPr>
          <p:cNvSpPr/>
          <p:nvPr/>
        </p:nvSpPr>
        <p:spPr>
          <a:xfrm rot="9167992">
            <a:off x="3386261" y="4830382"/>
            <a:ext cx="466257" cy="22666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DAD10A5-61B0-4BA6-8F77-8A07B5E4C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565" y="1513278"/>
            <a:ext cx="4820323" cy="142895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E3045D50-503D-4DBA-A788-A9833C2B8A0D}"/>
              </a:ext>
            </a:extLst>
          </p:cNvPr>
          <p:cNvSpPr/>
          <p:nvPr/>
        </p:nvSpPr>
        <p:spPr>
          <a:xfrm>
            <a:off x="7306069" y="1845716"/>
            <a:ext cx="302185" cy="247650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D6EA755-108C-4114-B475-B55414EF00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369" y="2172702"/>
            <a:ext cx="3467584" cy="2695951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9F298FB5-5C88-4489-A2DF-BEB1CD49A7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23" y="5670132"/>
            <a:ext cx="4163006" cy="63826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9743BC8-7EF7-49DE-8AC4-4BC25A1B989F}"/>
              </a:ext>
            </a:extLst>
          </p:cNvPr>
          <p:cNvGrpSpPr/>
          <p:nvPr/>
        </p:nvGrpSpPr>
        <p:grpSpPr>
          <a:xfrm>
            <a:off x="6485720" y="3455268"/>
            <a:ext cx="2709161" cy="2289887"/>
            <a:chOff x="1976073" y="4470400"/>
            <a:chExt cx="2709161" cy="2289887"/>
          </a:xfrm>
        </p:grpSpPr>
        <p:sp>
          <p:nvSpPr>
            <p:cNvPr id="21" name="화살표: 오른쪽 20">
              <a:extLst>
                <a:ext uri="{FF2B5EF4-FFF2-40B4-BE49-F238E27FC236}">
                  <a16:creationId xmlns:a16="http://schemas.microsoft.com/office/drawing/2014/main" id="{595B6FDB-4F74-4049-B18B-2064A04E94A3}"/>
                </a:ext>
              </a:extLst>
            </p:cNvPr>
            <p:cNvSpPr/>
            <p:nvPr/>
          </p:nvSpPr>
          <p:spPr>
            <a:xfrm rot="18367856">
              <a:off x="2366113" y="5597292"/>
              <a:ext cx="2007685" cy="318305"/>
            </a:xfrm>
            <a:prstGeom prst="rightArrow">
              <a:avLst>
                <a:gd name="adj1" fmla="val 50000"/>
                <a:gd name="adj2" fmla="val 114711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액자 21">
              <a:extLst>
                <a:ext uri="{FF2B5EF4-FFF2-40B4-BE49-F238E27FC236}">
                  <a16:creationId xmlns:a16="http://schemas.microsoft.com/office/drawing/2014/main" id="{EB7EBBE8-1792-4C2C-A2EC-A7229C4CB9E1}"/>
                </a:ext>
              </a:extLst>
            </p:cNvPr>
            <p:cNvSpPr/>
            <p:nvPr/>
          </p:nvSpPr>
          <p:spPr>
            <a:xfrm>
              <a:off x="1976073" y="4470400"/>
              <a:ext cx="2709161" cy="406320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8179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08163" y="208337"/>
            <a:ext cx="4704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27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7563" y="17112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CCD70079-BB6A-41A5-809F-544C6497D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794" y="1580925"/>
            <a:ext cx="9144000" cy="440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524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FB50D47D-9FD0-4D17-AE63-B451382DB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032" y="1542824"/>
            <a:ext cx="9144001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08163" y="208337"/>
            <a:ext cx="4704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28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563" y="17112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475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71A2245E-6564-40CD-850B-D9080C571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82" y="1580925"/>
            <a:ext cx="9144001" cy="438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08163" y="208337"/>
            <a:ext cx="4704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29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563" y="17112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290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4">
            <a:extLst>
              <a:ext uri="{FF2B5EF4-FFF2-40B4-BE49-F238E27FC236}">
                <a16:creationId xmlns:a16="http://schemas.microsoft.com/office/drawing/2014/main" id="{57635691-24A0-4C94-84DA-91E8DD9FEE52}"/>
              </a:ext>
            </a:extLst>
          </p:cNvPr>
          <p:cNvSpPr/>
          <p:nvPr/>
        </p:nvSpPr>
        <p:spPr>
          <a:xfrm>
            <a:off x="654887" y="5483074"/>
            <a:ext cx="2749852" cy="1374926"/>
          </a:xfrm>
          <a:custGeom>
            <a:avLst/>
            <a:gdLst>
              <a:gd name="connsiteX0" fmla="*/ 1374926 w 2749852"/>
              <a:gd name="connsiteY0" fmla="*/ 0 h 1374926"/>
              <a:gd name="connsiteX1" fmla="*/ 2749852 w 2749852"/>
              <a:gd name="connsiteY1" fmla="*/ 1374926 h 1374926"/>
              <a:gd name="connsiteX2" fmla="*/ 0 w 2749852"/>
              <a:gd name="connsiteY2" fmla="*/ 1374926 h 1374926"/>
              <a:gd name="connsiteX3" fmla="*/ 1374926 w 2749852"/>
              <a:gd name="connsiteY3" fmla="*/ 0 h 1374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9852" h="1374926">
                <a:moveTo>
                  <a:pt x="1374926" y="0"/>
                </a:moveTo>
                <a:cubicBezTo>
                  <a:pt x="2134277" y="0"/>
                  <a:pt x="2749852" y="615575"/>
                  <a:pt x="2749852" y="1374926"/>
                </a:cubicBezTo>
                <a:lnTo>
                  <a:pt x="0" y="1374926"/>
                </a:lnTo>
                <a:cubicBezTo>
                  <a:pt x="0" y="615575"/>
                  <a:pt x="615575" y="0"/>
                  <a:pt x="137492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" name="그림 개체 틀 3" descr="텍스트이(가) 표시된 사진&#10;&#10;자동 생성된 설명">
            <a:extLst>
              <a:ext uri="{FF2B5EF4-FFF2-40B4-BE49-F238E27FC236}">
                <a16:creationId xmlns:a16="http://schemas.microsoft.com/office/drawing/2014/main" id="{84D55681-3926-4987-9340-948E9789E37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8" r="25718"/>
          <a:stretch>
            <a:fillRect/>
          </a:stretch>
        </p:blipFill>
        <p:spPr>
          <a:xfrm>
            <a:off x="7197212" y="-2"/>
            <a:ext cx="4996375" cy="6858001"/>
          </a:xfrm>
        </p:spPr>
      </p:pic>
      <p:sp>
        <p:nvSpPr>
          <p:cNvPr id="34" name="Donut 31">
            <a:extLst>
              <a:ext uri="{FF2B5EF4-FFF2-40B4-BE49-F238E27FC236}">
                <a16:creationId xmlns:a16="http://schemas.microsoft.com/office/drawing/2014/main" id="{84E66A90-2A87-4F60-9BAC-393DD1959B79}"/>
              </a:ext>
            </a:extLst>
          </p:cNvPr>
          <p:cNvSpPr/>
          <p:nvPr/>
        </p:nvSpPr>
        <p:spPr>
          <a:xfrm>
            <a:off x="3687097" y="0"/>
            <a:ext cx="3303638" cy="1651818"/>
          </a:xfrm>
          <a:custGeom>
            <a:avLst/>
            <a:gdLst>
              <a:gd name="connsiteX0" fmla="*/ 0 w 3303638"/>
              <a:gd name="connsiteY0" fmla="*/ 0 h 1651818"/>
              <a:gd name="connsiteX1" fmla="*/ 648505 w 3303638"/>
              <a:gd name="connsiteY1" fmla="*/ 0 h 1651818"/>
              <a:gd name="connsiteX2" fmla="*/ 668888 w 3303638"/>
              <a:gd name="connsiteY2" fmla="*/ 202202 h 1651818"/>
              <a:gd name="connsiteX3" fmla="*/ 1651819 w 3303638"/>
              <a:gd name="connsiteY3" fmla="*/ 1003314 h 1651818"/>
              <a:gd name="connsiteX4" fmla="*/ 2634751 w 3303638"/>
              <a:gd name="connsiteY4" fmla="*/ 202202 h 1651818"/>
              <a:gd name="connsiteX5" fmla="*/ 2655134 w 3303638"/>
              <a:gd name="connsiteY5" fmla="*/ 0 h 1651818"/>
              <a:gd name="connsiteX6" fmla="*/ 3303638 w 3303638"/>
              <a:gd name="connsiteY6" fmla="*/ 0 h 1651818"/>
              <a:gd name="connsiteX7" fmla="*/ 3295110 w 3303638"/>
              <a:gd name="connsiteY7" fmla="*/ 168888 h 1651818"/>
              <a:gd name="connsiteX8" fmla="*/ 1651819 w 3303638"/>
              <a:gd name="connsiteY8" fmla="*/ 1651818 h 1651818"/>
              <a:gd name="connsiteX9" fmla="*/ 8529 w 3303638"/>
              <a:gd name="connsiteY9" fmla="*/ 168888 h 16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03638" h="1651818">
                <a:moveTo>
                  <a:pt x="0" y="0"/>
                </a:moveTo>
                <a:lnTo>
                  <a:pt x="648505" y="0"/>
                </a:lnTo>
                <a:lnTo>
                  <a:pt x="668888" y="202202"/>
                </a:lnTo>
                <a:cubicBezTo>
                  <a:pt x="762444" y="659396"/>
                  <a:pt x="1166968" y="1003314"/>
                  <a:pt x="1651819" y="1003314"/>
                </a:cubicBezTo>
                <a:cubicBezTo>
                  <a:pt x="2136671" y="1003314"/>
                  <a:pt x="2541195" y="659396"/>
                  <a:pt x="2634751" y="202202"/>
                </a:cubicBezTo>
                <a:lnTo>
                  <a:pt x="2655134" y="0"/>
                </a:lnTo>
                <a:lnTo>
                  <a:pt x="3303638" y="0"/>
                </a:lnTo>
                <a:lnTo>
                  <a:pt x="3295110" y="168888"/>
                </a:lnTo>
                <a:cubicBezTo>
                  <a:pt x="3210520" y="1001827"/>
                  <a:pt x="2507076" y="1651818"/>
                  <a:pt x="1651819" y="1651818"/>
                </a:cubicBezTo>
                <a:cubicBezTo>
                  <a:pt x="796563" y="1651818"/>
                  <a:pt x="93118" y="1001827"/>
                  <a:pt x="8529" y="16888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517B8-3D32-4B3A-B5AD-5EBDC88D8D7E}"/>
              </a:ext>
            </a:extLst>
          </p:cNvPr>
          <p:cNvSpPr txBox="1"/>
          <p:nvPr/>
        </p:nvSpPr>
        <p:spPr>
          <a:xfrm>
            <a:off x="240659" y="503336"/>
            <a:ext cx="5188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사이트 기획의도</a:t>
            </a:r>
            <a:endParaRPr lang="en-US" sz="5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6" name="Freeform 20">
            <a:extLst>
              <a:ext uri="{FF2B5EF4-FFF2-40B4-BE49-F238E27FC236}">
                <a16:creationId xmlns:a16="http://schemas.microsoft.com/office/drawing/2014/main" id="{CB96F3C0-329F-40B6-A165-15F5863CAA54}"/>
              </a:ext>
            </a:extLst>
          </p:cNvPr>
          <p:cNvSpPr/>
          <p:nvPr/>
        </p:nvSpPr>
        <p:spPr>
          <a:xfrm flipH="1" flipV="1">
            <a:off x="9644994" y="5107504"/>
            <a:ext cx="2548593" cy="175049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49" name="Rounded Rectangle 12">
            <a:extLst>
              <a:ext uri="{FF2B5EF4-FFF2-40B4-BE49-F238E27FC236}">
                <a16:creationId xmlns:a16="http://schemas.microsoft.com/office/drawing/2014/main" id="{BE64BE23-4180-4B34-944D-6FAB4C9713DF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E833E7-E2E8-4E2D-9536-4BEC27590C60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C322108-17BF-46DB-BEBA-A9E32F1EACCB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013237"/>
            <a:ext cx="5949656" cy="1396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ko-KR" altLang="en-US" sz="1800" dirty="0" err="1">
                <a:latin typeface="+mn-ea"/>
              </a:rPr>
              <a:t>소모아</a:t>
            </a:r>
            <a:r>
              <a:rPr lang="en-US" altLang="ko-KR" sz="1800" dirty="0">
                <a:latin typeface="+mn-ea"/>
              </a:rPr>
              <a:t>(SOMOA)</a:t>
            </a:r>
            <a:r>
              <a:rPr lang="ko-KR" altLang="en-US" sz="1800" dirty="0">
                <a:latin typeface="+mn-ea"/>
              </a:rPr>
              <a:t>는</a:t>
            </a:r>
            <a:endParaRPr lang="en-US" altLang="ko-KR" sz="1800" dirty="0">
              <a:latin typeface="+mn-ea"/>
            </a:endParaRPr>
          </a:p>
          <a:p>
            <a:pPr marL="0" indent="0">
              <a:buFontTx/>
              <a:buNone/>
            </a:pPr>
            <a:r>
              <a:rPr lang="ko-KR" altLang="en-US" sz="1800" dirty="0">
                <a:latin typeface="+mn-ea"/>
              </a:rPr>
              <a:t>도서 판매 및 </a:t>
            </a:r>
            <a:r>
              <a:rPr lang="en-US" altLang="ko-KR" sz="1800" dirty="0" err="1">
                <a:latin typeface="+mn-ea"/>
              </a:rPr>
              <a:t>ebook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열람에 기반을 둔 사이트입니다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FontTx/>
              <a:buNone/>
            </a:pPr>
            <a:r>
              <a:rPr lang="ko-KR" altLang="en-US" sz="1800" dirty="0">
                <a:latin typeface="+mn-ea"/>
              </a:rPr>
              <a:t>여기에 더해 최근 트렌드가 된 </a:t>
            </a:r>
            <a:r>
              <a:rPr lang="ko-KR" altLang="en-US" sz="1800" dirty="0" err="1">
                <a:latin typeface="+mn-ea"/>
              </a:rPr>
              <a:t>웹소설</a:t>
            </a:r>
            <a:r>
              <a:rPr lang="ko-KR" altLang="en-US" sz="1800" dirty="0">
                <a:latin typeface="+mn-ea"/>
              </a:rPr>
              <a:t> 열람 기능을 추가하였습니다</a:t>
            </a:r>
            <a:r>
              <a:rPr lang="en-US" altLang="ko-KR" sz="1800" dirty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  <a:p>
            <a:pPr marL="0" indent="0">
              <a:buFontTx/>
              <a:buNone/>
            </a:pPr>
            <a:endParaRPr lang="en-US" altLang="ko-KR" sz="2400" dirty="0">
              <a:ea typeface="굴림" panose="020B0600000101010101" pitchFamily="50" charset="-127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7389F86A-9659-45A8-8EA3-19CC0BCCB0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121347"/>
            <a:ext cx="6428051" cy="815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dirty="0" err="1">
                <a:latin typeface="+mn-ea"/>
              </a:rPr>
              <a:t>소모아를</a:t>
            </a:r>
            <a:r>
              <a:rPr lang="ko-KR" altLang="en-US" sz="1800" dirty="0">
                <a:latin typeface="+mn-ea"/>
              </a:rPr>
              <a:t> 이용하여 도서를 구매하고</a:t>
            </a:r>
            <a:endParaRPr lang="en-US" altLang="ko-KR" sz="1800" dirty="0">
              <a:latin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ko-KR" sz="900" dirty="0">
              <a:latin typeface="+mn-ea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1800" dirty="0">
                <a:latin typeface="+mn-ea"/>
              </a:rPr>
              <a:t>배송중의 무료함을 웹소설로 채우실 수 있게 기획하였습니다</a:t>
            </a:r>
            <a:r>
              <a:rPr lang="en-US" altLang="ko-KR" sz="1800" dirty="0">
                <a:latin typeface="+mn-ea"/>
              </a:rPr>
              <a:t>.</a:t>
            </a:r>
            <a:endParaRPr lang="ko-KR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4664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6F048C39-FABE-490C-A6FE-8ED8755CC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282" y="1580925"/>
            <a:ext cx="9144001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08163" y="208337"/>
            <a:ext cx="4704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30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563" y="17112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5187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50951213-F56C-4922-ABA5-5D360D6DC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783" y="1365024"/>
            <a:ext cx="7164387" cy="502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08163" y="208337"/>
            <a:ext cx="4704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31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563" y="17112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625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221591" y="222881"/>
            <a:ext cx="73157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문의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32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8136" y="222880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4" name="그림 3" descr="텍스트, 사람, 스크린샷, 서류이(가) 표시된 사진&#10;&#10;자동 생성된 설명">
            <a:extLst>
              <a:ext uri="{FF2B5EF4-FFF2-40B4-BE49-F238E27FC236}">
                <a16:creationId xmlns:a16="http://schemas.microsoft.com/office/drawing/2014/main" id="{25FDCE49-93AB-4E0F-958D-052870765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94" y="1290126"/>
            <a:ext cx="4410691" cy="2295845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A38266C-20FB-4BF6-AC55-5082AE3A6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1" y="1126585"/>
            <a:ext cx="5225331" cy="36818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F061F4-F848-4837-9420-CA8601223A77}"/>
              </a:ext>
            </a:extLst>
          </p:cNvPr>
          <p:cNvSpPr txBox="1"/>
          <p:nvPr/>
        </p:nvSpPr>
        <p:spPr>
          <a:xfrm>
            <a:off x="7265001" y="3776756"/>
            <a:ext cx="20742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30E49-7D63-4F0F-A3F1-944A1C028CFA}"/>
              </a:ext>
            </a:extLst>
          </p:cNvPr>
          <p:cNvSpPr txBox="1"/>
          <p:nvPr/>
        </p:nvSpPr>
        <p:spPr>
          <a:xfrm>
            <a:off x="7265001" y="5444652"/>
            <a:ext cx="20742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Query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93734-6F79-4168-96F7-BA3E17D0FC6F}"/>
              </a:ext>
            </a:extLst>
          </p:cNvPr>
          <p:cNvSpPr txBox="1"/>
          <p:nvPr/>
        </p:nvSpPr>
        <p:spPr>
          <a:xfrm>
            <a:off x="5489352" y="132982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4EC7D-A776-4FB0-8398-E5AF56053C88}"/>
              </a:ext>
            </a:extLst>
          </p:cNvPr>
          <p:cNvSpPr txBox="1"/>
          <p:nvPr/>
        </p:nvSpPr>
        <p:spPr>
          <a:xfrm>
            <a:off x="4987344" y="443181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EF48C80-F373-40FB-AFE2-D9DD130BAA0D}"/>
              </a:ext>
            </a:extLst>
          </p:cNvPr>
          <p:cNvSpPr/>
          <p:nvPr/>
        </p:nvSpPr>
        <p:spPr>
          <a:xfrm>
            <a:off x="2082822" y="4410669"/>
            <a:ext cx="1443210" cy="53589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95B0C53-9E5E-4D70-AD31-3F4B90C353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408" y="4429059"/>
            <a:ext cx="6172637" cy="9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23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1944784" y="175694"/>
            <a:ext cx="7463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문의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33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9752" y="17433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A9C8F80-C33A-4550-943B-EB31A8AAE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828" y="1072718"/>
            <a:ext cx="4192423" cy="3119257"/>
          </a:xfrm>
          <a:prstGeom prst="rect">
            <a:avLst/>
          </a:prstGeom>
        </p:spPr>
      </p:pic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FA38266C-20FB-4BF6-AC55-5082AE3A6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64" y="1124619"/>
            <a:ext cx="5225331" cy="368183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0345633-2094-40EA-A26C-8FDCE75843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93" y="4896361"/>
            <a:ext cx="3496278" cy="1137842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FA657DEC-4F98-4EBE-8ECD-1C66C28A60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24" y="4637067"/>
            <a:ext cx="3756207" cy="16825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F061F4-F848-4837-9420-CA8601223A77}"/>
              </a:ext>
            </a:extLst>
          </p:cNvPr>
          <p:cNvSpPr txBox="1"/>
          <p:nvPr/>
        </p:nvSpPr>
        <p:spPr>
          <a:xfrm>
            <a:off x="9480614" y="5291747"/>
            <a:ext cx="20742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Command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30E49-7D63-4F0F-A3F1-944A1C028CFA}"/>
              </a:ext>
            </a:extLst>
          </p:cNvPr>
          <p:cNvSpPr txBox="1"/>
          <p:nvPr/>
        </p:nvSpPr>
        <p:spPr>
          <a:xfrm>
            <a:off x="1769391" y="6124113"/>
            <a:ext cx="207427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Query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5DD4222-9CE2-4C08-9AD2-07D9FDE42A11}"/>
              </a:ext>
            </a:extLst>
          </p:cNvPr>
          <p:cNvSpPr/>
          <p:nvPr/>
        </p:nvSpPr>
        <p:spPr>
          <a:xfrm>
            <a:off x="4601038" y="1118969"/>
            <a:ext cx="858922" cy="3931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93734-6F79-4168-96F7-BA3E17D0FC6F}"/>
              </a:ext>
            </a:extLst>
          </p:cNvPr>
          <p:cNvSpPr txBox="1"/>
          <p:nvPr/>
        </p:nvSpPr>
        <p:spPr>
          <a:xfrm>
            <a:off x="5676289" y="1108137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3E042EC-F462-427F-BCC0-9923396725F1}"/>
              </a:ext>
            </a:extLst>
          </p:cNvPr>
          <p:cNvSpPr/>
          <p:nvPr/>
        </p:nvSpPr>
        <p:spPr>
          <a:xfrm>
            <a:off x="7736218" y="3888693"/>
            <a:ext cx="685125" cy="39319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14EC7D-A776-4FB0-8398-E5AF56053C88}"/>
              </a:ext>
            </a:extLst>
          </p:cNvPr>
          <p:cNvSpPr txBox="1"/>
          <p:nvPr/>
        </p:nvSpPr>
        <p:spPr>
          <a:xfrm>
            <a:off x="5014962" y="4657204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197173-FE5B-4C8E-95E8-D07D56D82536}"/>
              </a:ext>
            </a:extLst>
          </p:cNvPr>
          <p:cNvSpPr txBox="1"/>
          <p:nvPr/>
        </p:nvSpPr>
        <p:spPr>
          <a:xfrm>
            <a:off x="466246" y="4893989"/>
            <a:ext cx="3600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536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3E7A3F0D-E17D-4D32-BAA1-0EC49D469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03" y="1234911"/>
            <a:ext cx="8183117" cy="5258534"/>
          </a:xfrm>
          <a:prstGeom prst="rect">
            <a:avLst/>
          </a:prstGeom>
        </p:spPr>
      </p:pic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1944784" y="175694"/>
            <a:ext cx="74630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센터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(1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대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문의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34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19752" y="17433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1">
            <a:extLst>
              <a:ext uri="{FF2B5EF4-FFF2-40B4-BE49-F238E27FC236}">
                <a16:creationId xmlns:a16="http://schemas.microsoft.com/office/drawing/2014/main" id="{80822351-DEDC-4F94-A63F-CD111478E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08" y="6189436"/>
            <a:ext cx="827087" cy="260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875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619212" y="160270"/>
            <a:ext cx="4026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회원가입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35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9927" y="160269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4D21BC-6652-4EC3-8CCD-E967E9CC3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1" y="1160928"/>
            <a:ext cx="3205818" cy="52276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5980D7-B67A-48D5-A427-E0E1A31F2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44" y="5249949"/>
            <a:ext cx="3658111" cy="647790"/>
          </a:xfrm>
          <a:prstGeom prst="rect">
            <a:avLst/>
          </a:prstGeom>
        </p:spPr>
      </p:pic>
      <p:sp>
        <p:nvSpPr>
          <p:cNvPr id="5" name="설명선: 선 4">
            <a:extLst>
              <a:ext uri="{FF2B5EF4-FFF2-40B4-BE49-F238E27FC236}">
                <a16:creationId xmlns:a16="http://schemas.microsoft.com/office/drawing/2014/main" id="{E1BA5A36-2B76-4344-9F49-9F3BDB149AF2}"/>
              </a:ext>
            </a:extLst>
          </p:cNvPr>
          <p:cNvSpPr/>
          <p:nvPr/>
        </p:nvSpPr>
        <p:spPr>
          <a:xfrm>
            <a:off x="1117600" y="6070600"/>
            <a:ext cx="565150" cy="317933"/>
          </a:xfrm>
          <a:prstGeom prst="borderCallout1">
            <a:avLst>
              <a:gd name="adj1" fmla="val 46712"/>
              <a:gd name="adj2" fmla="val 100656"/>
              <a:gd name="adj3" fmla="val -100933"/>
              <a:gd name="adj4" fmla="val 730715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320059-28B4-4A64-8E77-D1757B30FC92}"/>
              </a:ext>
            </a:extLst>
          </p:cNvPr>
          <p:cNvSpPr txBox="1"/>
          <p:nvPr/>
        </p:nvSpPr>
        <p:spPr>
          <a:xfrm>
            <a:off x="5882340" y="5983582"/>
            <a:ext cx="26633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 승인 스크립트</a:t>
            </a:r>
          </a:p>
        </p:txBody>
      </p:sp>
      <p:sp>
        <p:nvSpPr>
          <p:cNvPr id="18" name="설명선: 선 17">
            <a:extLst>
              <a:ext uri="{FF2B5EF4-FFF2-40B4-BE49-F238E27FC236}">
                <a16:creationId xmlns:a16="http://schemas.microsoft.com/office/drawing/2014/main" id="{CCA6A3DE-2CFF-4D06-98A5-D824E3D1A2C4}"/>
              </a:ext>
            </a:extLst>
          </p:cNvPr>
          <p:cNvSpPr/>
          <p:nvPr/>
        </p:nvSpPr>
        <p:spPr>
          <a:xfrm>
            <a:off x="319314" y="3853543"/>
            <a:ext cx="2801257" cy="515257"/>
          </a:xfrm>
          <a:prstGeom prst="borderCallout1">
            <a:avLst>
              <a:gd name="adj1" fmla="val 46712"/>
              <a:gd name="adj2" fmla="val 100656"/>
              <a:gd name="adj3" fmla="val 48409"/>
              <a:gd name="adj4" fmla="val 183767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D6586A-7CA3-4295-B902-8DD3FCE84C26}"/>
              </a:ext>
            </a:extLst>
          </p:cNvPr>
          <p:cNvSpPr/>
          <p:nvPr/>
        </p:nvSpPr>
        <p:spPr>
          <a:xfrm>
            <a:off x="8298540" y="3041584"/>
            <a:ext cx="2007609" cy="16909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주소 입력하는 부분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다음 </a:t>
            </a:r>
            <a:r>
              <a:rPr lang="en-US" altLang="ko-KR" dirty="0">
                <a:solidFill>
                  <a:schemeClr val="tx1"/>
                </a:solidFill>
              </a:rPr>
              <a:t>API)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062FDCB-B929-43BA-A20D-902ABA223C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381" y="2206135"/>
            <a:ext cx="2505231" cy="2819017"/>
          </a:xfrm>
          <a:prstGeom prst="rect">
            <a:avLst/>
          </a:prstGeom>
        </p:spPr>
      </p:pic>
      <p:sp>
        <p:nvSpPr>
          <p:cNvPr id="23" name="설명선: 선 22">
            <a:extLst>
              <a:ext uri="{FF2B5EF4-FFF2-40B4-BE49-F238E27FC236}">
                <a16:creationId xmlns:a16="http://schemas.microsoft.com/office/drawing/2014/main" id="{B633B040-38BB-4734-B693-CC86CD26B5D1}"/>
              </a:ext>
            </a:extLst>
          </p:cNvPr>
          <p:cNvSpPr/>
          <p:nvPr/>
        </p:nvSpPr>
        <p:spPr>
          <a:xfrm>
            <a:off x="282121" y="1558263"/>
            <a:ext cx="2801257" cy="515257"/>
          </a:xfrm>
          <a:prstGeom prst="borderCallout1">
            <a:avLst>
              <a:gd name="adj1" fmla="val 46712"/>
              <a:gd name="adj2" fmla="val 100656"/>
              <a:gd name="adj3" fmla="val 26444"/>
              <a:gd name="adj4" fmla="val 271844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551AFF0-50C8-48CD-AAA2-AA49D393F38C}"/>
              </a:ext>
            </a:extLst>
          </p:cNvPr>
          <p:cNvSpPr/>
          <p:nvPr/>
        </p:nvSpPr>
        <p:spPr>
          <a:xfrm>
            <a:off x="7992676" y="1391765"/>
            <a:ext cx="3517357" cy="516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Ajax</a:t>
            </a:r>
            <a:r>
              <a:rPr lang="ko-KR" altLang="en-US" dirty="0">
                <a:solidFill>
                  <a:schemeClr val="tx1"/>
                </a:solidFill>
              </a:rPr>
              <a:t>를 이용한 아이디 중복확인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FC0D25F-125C-4DC0-BAAE-B3B126327D9C}"/>
              </a:ext>
            </a:extLst>
          </p:cNvPr>
          <p:cNvSpPr/>
          <p:nvPr/>
        </p:nvSpPr>
        <p:spPr>
          <a:xfrm>
            <a:off x="5443644" y="5144322"/>
            <a:ext cx="3733248" cy="7694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473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36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0F24574-2BD2-4B9F-9CBB-ED10A797D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0" y="1129344"/>
            <a:ext cx="4311956" cy="465455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750B4072-AC04-4748-82B9-A6A384395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83" y="1197747"/>
            <a:ext cx="4934639" cy="3496163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F563551-F86D-49D2-A1D8-C85B2B9D3E32}"/>
              </a:ext>
            </a:extLst>
          </p:cNvPr>
          <p:cNvSpPr/>
          <p:nvPr/>
        </p:nvSpPr>
        <p:spPr>
          <a:xfrm>
            <a:off x="2464874" y="1777721"/>
            <a:ext cx="1512040" cy="45281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EA990C8D-9191-4D0F-AE0D-25E0AA9FB999}"/>
              </a:ext>
            </a:extLst>
          </p:cNvPr>
          <p:cNvSpPr/>
          <p:nvPr/>
        </p:nvSpPr>
        <p:spPr>
          <a:xfrm rot="12033830">
            <a:off x="4116460" y="2054662"/>
            <a:ext cx="1885177" cy="525127"/>
          </a:xfrm>
          <a:prstGeom prst="rightArrow">
            <a:avLst>
              <a:gd name="adj1" fmla="val 35598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4B0FF1-804D-45D9-B7F4-8F8156999BCC}"/>
              </a:ext>
            </a:extLst>
          </p:cNvPr>
          <p:cNvSpPr/>
          <p:nvPr/>
        </p:nvSpPr>
        <p:spPr>
          <a:xfrm>
            <a:off x="6849823" y="4995527"/>
            <a:ext cx="3517357" cy="516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Ajax</a:t>
            </a:r>
            <a:r>
              <a:rPr lang="ko-KR" altLang="en-US" dirty="0">
                <a:solidFill>
                  <a:schemeClr val="tx1"/>
                </a:solidFill>
              </a:rPr>
              <a:t>를 이용한 아이디 중복확인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5AF8E-88A1-4F44-B945-913A06AF179A}"/>
              </a:ext>
            </a:extLst>
          </p:cNvPr>
          <p:cNvSpPr txBox="1"/>
          <p:nvPr/>
        </p:nvSpPr>
        <p:spPr>
          <a:xfrm>
            <a:off x="3619212" y="160270"/>
            <a:ext cx="40263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회원가입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7" name="Graphic 4">
            <a:extLst>
              <a:ext uri="{FF2B5EF4-FFF2-40B4-BE49-F238E27FC236}">
                <a16:creationId xmlns:a16="http://schemas.microsoft.com/office/drawing/2014/main" id="{FA1BF4D2-CD85-4665-93EF-84A984754B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89927" y="160269"/>
            <a:ext cx="746910" cy="7469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FAFA8C6-F5FE-4598-B5EA-F6D0F8C2E7CF}"/>
              </a:ext>
            </a:extLst>
          </p:cNvPr>
          <p:cNvSpPr/>
          <p:nvPr/>
        </p:nvSpPr>
        <p:spPr>
          <a:xfrm>
            <a:off x="6096794" y="1197746"/>
            <a:ext cx="5032723" cy="36282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74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987254" y="251141"/>
            <a:ext cx="3623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</a:t>
            </a:r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37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0581" y="218322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8201A0-153B-4266-A945-510C1AD9E20B}"/>
              </a:ext>
            </a:extLst>
          </p:cNvPr>
          <p:cNvSpPr/>
          <p:nvPr/>
        </p:nvSpPr>
        <p:spPr>
          <a:xfrm>
            <a:off x="4138544" y="2472562"/>
            <a:ext cx="3517357" cy="516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로그인 과정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3A1B6E51-573E-4FA5-A081-62E1A1B2C4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432" y="1156332"/>
            <a:ext cx="6268325" cy="118126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12489C-F32D-4252-A774-120058D3B9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" y="1165162"/>
            <a:ext cx="3965732" cy="3362379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B1AEDCAC-13F1-46C2-9CEC-DB51AF8FC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578" y="2411634"/>
            <a:ext cx="2572521" cy="2851824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7862C88-97F1-42E8-ABD6-CF6861CFAC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44" y="3156806"/>
            <a:ext cx="5048955" cy="1495634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73F2070-9B89-402C-BF7B-FBE51A438E4E}"/>
              </a:ext>
            </a:extLst>
          </p:cNvPr>
          <p:cNvSpPr/>
          <p:nvPr/>
        </p:nvSpPr>
        <p:spPr>
          <a:xfrm>
            <a:off x="2041387" y="3561723"/>
            <a:ext cx="734729" cy="3429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053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 descr="음식이(가) 표시된 사진&#10;&#10;자동 생성된 설명">
            <a:extLst>
              <a:ext uri="{FF2B5EF4-FFF2-40B4-BE49-F238E27FC236}">
                <a16:creationId xmlns:a16="http://schemas.microsoft.com/office/drawing/2014/main" id="{268B5811-55AB-47A7-8233-F4420B87550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0" b="7680"/>
          <a:stretch>
            <a:fillRect/>
          </a:stretch>
        </p:blipFill>
        <p:spPr/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573B24-69D4-44D7-9405-51B610D7A42F}"/>
              </a:ext>
            </a:extLst>
          </p:cNvPr>
          <p:cNvSpPr/>
          <p:nvPr/>
        </p:nvSpPr>
        <p:spPr>
          <a:xfrm>
            <a:off x="795" y="-1"/>
            <a:ext cx="12192000" cy="6858001"/>
          </a:xfrm>
          <a:prstGeom prst="rect">
            <a:avLst/>
          </a:prstGeom>
          <a:solidFill>
            <a:srgbClr val="58423A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52F38D-92C9-47F9-ACEC-82C64FA03967}"/>
              </a:ext>
            </a:extLst>
          </p:cNvPr>
          <p:cNvCxnSpPr>
            <a:cxnSpLocks/>
          </p:cNvCxnSpPr>
          <p:nvPr/>
        </p:nvCxnSpPr>
        <p:spPr>
          <a:xfrm>
            <a:off x="5734760" y="2966558"/>
            <a:ext cx="577831" cy="0"/>
          </a:xfrm>
          <a:prstGeom prst="line">
            <a:avLst/>
          </a:prstGeom>
          <a:ln w="12700">
            <a:solidFill>
              <a:srgbClr val="F6F4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4">
            <a:extLst>
              <a:ext uri="{FF2B5EF4-FFF2-40B4-BE49-F238E27FC236}">
                <a16:creationId xmlns:a16="http://schemas.microsoft.com/office/drawing/2014/main" id="{5B804D2F-289D-43F8-BF3F-E910F1C055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06574" y="1030868"/>
            <a:ext cx="1634201" cy="16342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7F32D8-E680-4936-8A79-18C3E39893F4}"/>
              </a:ext>
            </a:extLst>
          </p:cNvPr>
          <p:cNvSpPr txBox="1"/>
          <p:nvPr/>
        </p:nvSpPr>
        <p:spPr>
          <a:xfrm>
            <a:off x="5806842" y="436028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에스코어 드림 2 ExtraLight" panose="020B0203030302020204" pitchFamily="34" charset="-127"/>
                <a:ea typeface="에스코어 드림 2 ExtraLight" panose="020B0203030302020204" pitchFamily="34" charset="-127"/>
                <a:cs typeface="Poppins Medium" pitchFamily="2" charset="77"/>
              </a:rPr>
              <a:t>조한길</a:t>
            </a:r>
            <a:endParaRPr lang="id-ID" sz="1600" dirty="0">
              <a:solidFill>
                <a:schemeClr val="bg1"/>
              </a:solidFill>
              <a:latin typeface="에스코어 드림 2 ExtraLight" panose="020B0203030302020204" pitchFamily="34" charset="-127"/>
              <a:ea typeface="에스코어 드림 2 ExtraLight" panose="020B0203030302020204" pitchFamily="34" charset="-127"/>
              <a:cs typeface="Poppins Medium" pitchFamily="2" charset="77"/>
            </a:endParaRPr>
          </a:p>
        </p:txBody>
      </p:sp>
      <p:sp>
        <p:nvSpPr>
          <p:cNvPr id="19" name="Freeform 20">
            <a:extLst>
              <a:ext uri="{FF2B5EF4-FFF2-40B4-BE49-F238E27FC236}">
                <a16:creationId xmlns:a16="http://schemas.microsoft.com/office/drawing/2014/main" id="{364CE68D-93BA-454A-BFBB-73C845AA7579}"/>
              </a:ext>
            </a:extLst>
          </p:cNvPr>
          <p:cNvSpPr/>
          <p:nvPr/>
        </p:nvSpPr>
        <p:spPr>
          <a:xfrm flipH="1" flipV="1">
            <a:off x="8105921" y="4064787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accent1">
              <a:alpha val="75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90DD28F7-00A5-408F-8487-8AB2304B4D1B}"/>
              </a:ext>
            </a:extLst>
          </p:cNvPr>
          <p:cNvSpPr/>
          <p:nvPr/>
        </p:nvSpPr>
        <p:spPr>
          <a:xfrm>
            <a:off x="1" y="0"/>
            <a:ext cx="4087667" cy="2807606"/>
          </a:xfrm>
          <a:custGeom>
            <a:avLst/>
            <a:gdLst>
              <a:gd name="connsiteX0" fmla="*/ 0 w 4087667"/>
              <a:gd name="connsiteY0" fmla="*/ 0 h 2807606"/>
              <a:gd name="connsiteX1" fmla="*/ 4087667 w 4087667"/>
              <a:gd name="connsiteY1" fmla="*/ 0 h 2807606"/>
              <a:gd name="connsiteX2" fmla="*/ 4010857 w 4087667"/>
              <a:gd name="connsiteY2" fmla="*/ 214149 h 2807606"/>
              <a:gd name="connsiteX3" fmla="*/ 2903675 w 4087667"/>
              <a:gd name="connsiteY3" fmla="*/ 1136722 h 2807606"/>
              <a:gd name="connsiteX4" fmla="*/ 874776 w 4087667"/>
              <a:gd name="connsiteY4" fmla="*/ 1138774 h 2807606"/>
              <a:gd name="connsiteX5" fmla="*/ 23797 w 4087667"/>
              <a:gd name="connsiteY5" fmla="*/ 2778289 h 2807606"/>
              <a:gd name="connsiteX6" fmla="*/ 0 w 4087667"/>
              <a:gd name="connsiteY6" fmla="*/ 2807606 h 2807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7667" h="2807606">
                <a:moveTo>
                  <a:pt x="0" y="0"/>
                </a:moveTo>
                <a:lnTo>
                  <a:pt x="4087667" y="0"/>
                </a:lnTo>
                <a:lnTo>
                  <a:pt x="4010857" y="214149"/>
                </a:lnTo>
                <a:cubicBezTo>
                  <a:pt x="3807800" y="655648"/>
                  <a:pt x="3381774" y="992582"/>
                  <a:pt x="2903675" y="1136722"/>
                </a:cubicBezTo>
                <a:cubicBezTo>
                  <a:pt x="1943864" y="1445962"/>
                  <a:pt x="1332556" y="840840"/>
                  <a:pt x="874776" y="1138774"/>
                </a:cubicBezTo>
                <a:cubicBezTo>
                  <a:pt x="150157" y="1608686"/>
                  <a:pt x="380341" y="2272328"/>
                  <a:pt x="23797" y="2778289"/>
                </a:cubicBezTo>
                <a:lnTo>
                  <a:pt x="0" y="2807606"/>
                </a:lnTo>
                <a:close/>
              </a:path>
            </a:pathLst>
          </a:custGeom>
          <a:solidFill>
            <a:schemeClr val="bg1">
              <a:lumMod val="95000"/>
              <a:alpha val="75000"/>
            </a:schemeClr>
          </a:solidFill>
          <a:ln w="133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D">
              <a:solidFill>
                <a:schemeClr val="tx1"/>
              </a:solidFill>
            </a:endParaRPr>
          </a:p>
        </p:txBody>
      </p:sp>
      <p:sp>
        <p:nvSpPr>
          <p:cNvPr id="21" name="Rounded Rectangle 12">
            <a:extLst>
              <a:ext uri="{FF2B5EF4-FFF2-40B4-BE49-F238E27FC236}">
                <a16:creationId xmlns:a16="http://schemas.microsoft.com/office/drawing/2014/main" id="{E0476571-278E-4016-813A-96304A9D0783}"/>
              </a:ext>
            </a:extLst>
          </p:cNvPr>
          <p:cNvSpPr/>
          <p:nvPr/>
        </p:nvSpPr>
        <p:spPr>
          <a:xfrm>
            <a:off x="227989" y="6200775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957127-6A6E-498E-9601-EB3833A2DFA7}"/>
              </a:ext>
            </a:extLst>
          </p:cNvPr>
          <p:cNvSpPr txBox="1"/>
          <p:nvPr/>
        </p:nvSpPr>
        <p:spPr>
          <a:xfrm>
            <a:off x="160094" y="6233488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38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82C2FE98-FDFE-4839-94D1-BBD45C85DBE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484973" y="2016079"/>
            <a:ext cx="1900244" cy="1817076"/>
          </a:xfrm>
          <a:custGeom>
            <a:avLst/>
            <a:gdLst>
              <a:gd name="connsiteX0" fmla="*/ 1158875 w 1196975"/>
              <a:gd name="connsiteY0" fmla="*/ 1068387 h 1144587"/>
              <a:gd name="connsiteX1" fmla="*/ 1196975 w 1196975"/>
              <a:gd name="connsiteY1" fmla="*/ 1106487 h 1144587"/>
              <a:gd name="connsiteX2" fmla="*/ 1158875 w 1196975"/>
              <a:gd name="connsiteY2" fmla="*/ 1144587 h 1144587"/>
              <a:gd name="connsiteX3" fmla="*/ 1120775 w 1196975"/>
              <a:gd name="connsiteY3" fmla="*/ 1106487 h 1144587"/>
              <a:gd name="connsiteX4" fmla="*/ 1158875 w 1196975"/>
              <a:gd name="connsiteY4" fmla="*/ 1068387 h 1144587"/>
              <a:gd name="connsiteX5" fmla="*/ 972345 w 1196975"/>
              <a:gd name="connsiteY5" fmla="*/ 1068387 h 1144587"/>
              <a:gd name="connsiteX6" fmla="*/ 1009652 w 1196975"/>
              <a:gd name="connsiteY6" fmla="*/ 1106487 h 1144587"/>
              <a:gd name="connsiteX7" fmla="*/ 972345 w 1196975"/>
              <a:gd name="connsiteY7" fmla="*/ 1144587 h 1144587"/>
              <a:gd name="connsiteX8" fmla="*/ 935038 w 1196975"/>
              <a:gd name="connsiteY8" fmla="*/ 1106487 h 1144587"/>
              <a:gd name="connsiteX9" fmla="*/ 972345 w 1196975"/>
              <a:gd name="connsiteY9" fmla="*/ 1068387 h 1144587"/>
              <a:gd name="connsiteX10" fmla="*/ 785813 w 1196975"/>
              <a:gd name="connsiteY10" fmla="*/ 1068387 h 1144587"/>
              <a:gd name="connsiteX11" fmla="*/ 823913 w 1196975"/>
              <a:gd name="connsiteY11" fmla="*/ 1106487 h 1144587"/>
              <a:gd name="connsiteX12" fmla="*/ 785813 w 1196975"/>
              <a:gd name="connsiteY12" fmla="*/ 1144587 h 1144587"/>
              <a:gd name="connsiteX13" fmla="*/ 747713 w 1196975"/>
              <a:gd name="connsiteY13" fmla="*/ 1106487 h 1144587"/>
              <a:gd name="connsiteX14" fmla="*/ 785813 w 1196975"/>
              <a:gd name="connsiteY14" fmla="*/ 1068387 h 1144587"/>
              <a:gd name="connsiteX15" fmla="*/ 598488 w 1196975"/>
              <a:gd name="connsiteY15" fmla="*/ 1068387 h 1144587"/>
              <a:gd name="connsiteX16" fmla="*/ 636588 w 1196975"/>
              <a:gd name="connsiteY16" fmla="*/ 1106487 h 1144587"/>
              <a:gd name="connsiteX17" fmla="*/ 598488 w 1196975"/>
              <a:gd name="connsiteY17" fmla="*/ 1144587 h 1144587"/>
              <a:gd name="connsiteX18" fmla="*/ 560388 w 1196975"/>
              <a:gd name="connsiteY18" fmla="*/ 1106487 h 1144587"/>
              <a:gd name="connsiteX19" fmla="*/ 598488 w 1196975"/>
              <a:gd name="connsiteY19" fmla="*/ 1068387 h 1144587"/>
              <a:gd name="connsiteX20" fmla="*/ 411163 w 1196975"/>
              <a:gd name="connsiteY20" fmla="*/ 1068387 h 1144587"/>
              <a:gd name="connsiteX21" fmla="*/ 449263 w 1196975"/>
              <a:gd name="connsiteY21" fmla="*/ 1106487 h 1144587"/>
              <a:gd name="connsiteX22" fmla="*/ 411163 w 1196975"/>
              <a:gd name="connsiteY22" fmla="*/ 1144587 h 1144587"/>
              <a:gd name="connsiteX23" fmla="*/ 373063 w 1196975"/>
              <a:gd name="connsiteY23" fmla="*/ 1106487 h 1144587"/>
              <a:gd name="connsiteX24" fmla="*/ 411163 w 1196975"/>
              <a:gd name="connsiteY24" fmla="*/ 1068387 h 1144587"/>
              <a:gd name="connsiteX25" fmla="*/ 225425 w 1196975"/>
              <a:gd name="connsiteY25" fmla="*/ 1068387 h 1144587"/>
              <a:gd name="connsiteX26" fmla="*/ 263525 w 1196975"/>
              <a:gd name="connsiteY26" fmla="*/ 1106487 h 1144587"/>
              <a:gd name="connsiteX27" fmla="*/ 225425 w 1196975"/>
              <a:gd name="connsiteY27" fmla="*/ 1144587 h 1144587"/>
              <a:gd name="connsiteX28" fmla="*/ 187325 w 1196975"/>
              <a:gd name="connsiteY28" fmla="*/ 1106487 h 1144587"/>
              <a:gd name="connsiteX29" fmla="*/ 225425 w 1196975"/>
              <a:gd name="connsiteY29" fmla="*/ 1068387 h 1144587"/>
              <a:gd name="connsiteX30" fmla="*/ 38100 w 1196975"/>
              <a:gd name="connsiteY30" fmla="*/ 1068387 h 1144587"/>
              <a:gd name="connsiteX31" fmla="*/ 76200 w 1196975"/>
              <a:gd name="connsiteY31" fmla="*/ 1106487 h 1144587"/>
              <a:gd name="connsiteX32" fmla="*/ 38100 w 1196975"/>
              <a:gd name="connsiteY32" fmla="*/ 1144587 h 1144587"/>
              <a:gd name="connsiteX33" fmla="*/ 0 w 1196975"/>
              <a:gd name="connsiteY33" fmla="*/ 1106487 h 1144587"/>
              <a:gd name="connsiteX34" fmla="*/ 38100 w 1196975"/>
              <a:gd name="connsiteY34" fmla="*/ 1068387 h 1144587"/>
              <a:gd name="connsiteX35" fmla="*/ 1158875 w 1196975"/>
              <a:gd name="connsiteY35" fmla="*/ 893762 h 1144587"/>
              <a:gd name="connsiteX36" fmla="*/ 1196975 w 1196975"/>
              <a:gd name="connsiteY36" fmla="*/ 931862 h 1144587"/>
              <a:gd name="connsiteX37" fmla="*/ 1158875 w 1196975"/>
              <a:gd name="connsiteY37" fmla="*/ 969962 h 1144587"/>
              <a:gd name="connsiteX38" fmla="*/ 1120775 w 1196975"/>
              <a:gd name="connsiteY38" fmla="*/ 931862 h 1144587"/>
              <a:gd name="connsiteX39" fmla="*/ 1158875 w 1196975"/>
              <a:gd name="connsiteY39" fmla="*/ 893762 h 1144587"/>
              <a:gd name="connsiteX40" fmla="*/ 972345 w 1196975"/>
              <a:gd name="connsiteY40" fmla="*/ 893762 h 1144587"/>
              <a:gd name="connsiteX41" fmla="*/ 1009652 w 1196975"/>
              <a:gd name="connsiteY41" fmla="*/ 931862 h 1144587"/>
              <a:gd name="connsiteX42" fmla="*/ 972345 w 1196975"/>
              <a:gd name="connsiteY42" fmla="*/ 969962 h 1144587"/>
              <a:gd name="connsiteX43" fmla="*/ 935038 w 1196975"/>
              <a:gd name="connsiteY43" fmla="*/ 931862 h 1144587"/>
              <a:gd name="connsiteX44" fmla="*/ 972345 w 1196975"/>
              <a:gd name="connsiteY44" fmla="*/ 893762 h 1144587"/>
              <a:gd name="connsiteX45" fmla="*/ 785813 w 1196975"/>
              <a:gd name="connsiteY45" fmla="*/ 893762 h 1144587"/>
              <a:gd name="connsiteX46" fmla="*/ 823913 w 1196975"/>
              <a:gd name="connsiteY46" fmla="*/ 931862 h 1144587"/>
              <a:gd name="connsiteX47" fmla="*/ 785813 w 1196975"/>
              <a:gd name="connsiteY47" fmla="*/ 969962 h 1144587"/>
              <a:gd name="connsiteX48" fmla="*/ 747713 w 1196975"/>
              <a:gd name="connsiteY48" fmla="*/ 931862 h 1144587"/>
              <a:gd name="connsiteX49" fmla="*/ 785813 w 1196975"/>
              <a:gd name="connsiteY49" fmla="*/ 893762 h 1144587"/>
              <a:gd name="connsiteX50" fmla="*/ 598488 w 1196975"/>
              <a:gd name="connsiteY50" fmla="*/ 893762 h 1144587"/>
              <a:gd name="connsiteX51" fmla="*/ 636588 w 1196975"/>
              <a:gd name="connsiteY51" fmla="*/ 931862 h 1144587"/>
              <a:gd name="connsiteX52" fmla="*/ 598488 w 1196975"/>
              <a:gd name="connsiteY52" fmla="*/ 969962 h 1144587"/>
              <a:gd name="connsiteX53" fmla="*/ 560388 w 1196975"/>
              <a:gd name="connsiteY53" fmla="*/ 931862 h 1144587"/>
              <a:gd name="connsiteX54" fmla="*/ 598488 w 1196975"/>
              <a:gd name="connsiteY54" fmla="*/ 893762 h 1144587"/>
              <a:gd name="connsiteX55" fmla="*/ 411163 w 1196975"/>
              <a:gd name="connsiteY55" fmla="*/ 893762 h 1144587"/>
              <a:gd name="connsiteX56" fmla="*/ 449263 w 1196975"/>
              <a:gd name="connsiteY56" fmla="*/ 931862 h 1144587"/>
              <a:gd name="connsiteX57" fmla="*/ 411163 w 1196975"/>
              <a:gd name="connsiteY57" fmla="*/ 969962 h 1144587"/>
              <a:gd name="connsiteX58" fmla="*/ 373063 w 1196975"/>
              <a:gd name="connsiteY58" fmla="*/ 931862 h 1144587"/>
              <a:gd name="connsiteX59" fmla="*/ 411163 w 1196975"/>
              <a:gd name="connsiteY59" fmla="*/ 893762 h 1144587"/>
              <a:gd name="connsiteX60" fmla="*/ 225425 w 1196975"/>
              <a:gd name="connsiteY60" fmla="*/ 893762 h 1144587"/>
              <a:gd name="connsiteX61" fmla="*/ 263525 w 1196975"/>
              <a:gd name="connsiteY61" fmla="*/ 931862 h 1144587"/>
              <a:gd name="connsiteX62" fmla="*/ 225425 w 1196975"/>
              <a:gd name="connsiteY62" fmla="*/ 969962 h 1144587"/>
              <a:gd name="connsiteX63" fmla="*/ 187325 w 1196975"/>
              <a:gd name="connsiteY63" fmla="*/ 931862 h 1144587"/>
              <a:gd name="connsiteX64" fmla="*/ 225425 w 1196975"/>
              <a:gd name="connsiteY64" fmla="*/ 893762 h 1144587"/>
              <a:gd name="connsiteX65" fmla="*/ 1158875 w 1196975"/>
              <a:gd name="connsiteY65" fmla="*/ 712787 h 1144587"/>
              <a:gd name="connsiteX66" fmla="*/ 1196975 w 1196975"/>
              <a:gd name="connsiteY66" fmla="*/ 750887 h 1144587"/>
              <a:gd name="connsiteX67" fmla="*/ 1158875 w 1196975"/>
              <a:gd name="connsiteY67" fmla="*/ 788987 h 1144587"/>
              <a:gd name="connsiteX68" fmla="*/ 1120775 w 1196975"/>
              <a:gd name="connsiteY68" fmla="*/ 750887 h 1144587"/>
              <a:gd name="connsiteX69" fmla="*/ 1158875 w 1196975"/>
              <a:gd name="connsiteY69" fmla="*/ 712787 h 1144587"/>
              <a:gd name="connsiteX70" fmla="*/ 972345 w 1196975"/>
              <a:gd name="connsiteY70" fmla="*/ 712787 h 1144587"/>
              <a:gd name="connsiteX71" fmla="*/ 1009652 w 1196975"/>
              <a:gd name="connsiteY71" fmla="*/ 750887 h 1144587"/>
              <a:gd name="connsiteX72" fmla="*/ 972345 w 1196975"/>
              <a:gd name="connsiteY72" fmla="*/ 788987 h 1144587"/>
              <a:gd name="connsiteX73" fmla="*/ 935038 w 1196975"/>
              <a:gd name="connsiteY73" fmla="*/ 750887 h 1144587"/>
              <a:gd name="connsiteX74" fmla="*/ 972345 w 1196975"/>
              <a:gd name="connsiteY74" fmla="*/ 712787 h 1144587"/>
              <a:gd name="connsiteX75" fmla="*/ 785813 w 1196975"/>
              <a:gd name="connsiteY75" fmla="*/ 712787 h 1144587"/>
              <a:gd name="connsiteX76" fmla="*/ 823913 w 1196975"/>
              <a:gd name="connsiteY76" fmla="*/ 750887 h 1144587"/>
              <a:gd name="connsiteX77" fmla="*/ 785813 w 1196975"/>
              <a:gd name="connsiteY77" fmla="*/ 788987 h 1144587"/>
              <a:gd name="connsiteX78" fmla="*/ 747713 w 1196975"/>
              <a:gd name="connsiteY78" fmla="*/ 750887 h 1144587"/>
              <a:gd name="connsiteX79" fmla="*/ 785813 w 1196975"/>
              <a:gd name="connsiteY79" fmla="*/ 712787 h 1144587"/>
              <a:gd name="connsiteX80" fmla="*/ 598488 w 1196975"/>
              <a:gd name="connsiteY80" fmla="*/ 712787 h 1144587"/>
              <a:gd name="connsiteX81" fmla="*/ 636588 w 1196975"/>
              <a:gd name="connsiteY81" fmla="*/ 750887 h 1144587"/>
              <a:gd name="connsiteX82" fmla="*/ 598488 w 1196975"/>
              <a:gd name="connsiteY82" fmla="*/ 788987 h 1144587"/>
              <a:gd name="connsiteX83" fmla="*/ 560388 w 1196975"/>
              <a:gd name="connsiteY83" fmla="*/ 750887 h 1144587"/>
              <a:gd name="connsiteX84" fmla="*/ 598488 w 1196975"/>
              <a:gd name="connsiteY84" fmla="*/ 712787 h 1144587"/>
              <a:gd name="connsiteX85" fmla="*/ 411163 w 1196975"/>
              <a:gd name="connsiteY85" fmla="*/ 712787 h 1144587"/>
              <a:gd name="connsiteX86" fmla="*/ 449263 w 1196975"/>
              <a:gd name="connsiteY86" fmla="*/ 750887 h 1144587"/>
              <a:gd name="connsiteX87" fmla="*/ 411163 w 1196975"/>
              <a:gd name="connsiteY87" fmla="*/ 788987 h 1144587"/>
              <a:gd name="connsiteX88" fmla="*/ 373063 w 1196975"/>
              <a:gd name="connsiteY88" fmla="*/ 750887 h 1144587"/>
              <a:gd name="connsiteX89" fmla="*/ 411163 w 1196975"/>
              <a:gd name="connsiteY89" fmla="*/ 712787 h 1144587"/>
              <a:gd name="connsiteX90" fmla="*/ 1158875 w 1196975"/>
              <a:gd name="connsiteY90" fmla="*/ 536575 h 1144587"/>
              <a:gd name="connsiteX91" fmla="*/ 1196975 w 1196975"/>
              <a:gd name="connsiteY91" fmla="*/ 572294 h 1144587"/>
              <a:gd name="connsiteX92" fmla="*/ 1158875 w 1196975"/>
              <a:gd name="connsiteY92" fmla="*/ 608013 h 1144587"/>
              <a:gd name="connsiteX93" fmla="*/ 1120775 w 1196975"/>
              <a:gd name="connsiteY93" fmla="*/ 572294 h 1144587"/>
              <a:gd name="connsiteX94" fmla="*/ 1158875 w 1196975"/>
              <a:gd name="connsiteY94" fmla="*/ 536575 h 1144587"/>
              <a:gd name="connsiteX95" fmla="*/ 972345 w 1196975"/>
              <a:gd name="connsiteY95" fmla="*/ 536575 h 1144587"/>
              <a:gd name="connsiteX96" fmla="*/ 1009652 w 1196975"/>
              <a:gd name="connsiteY96" fmla="*/ 572294 h 1144587"/>
              <a:gd name="connsiteX97" fmla="*/ 972345 w 1196975"/>
              <a:gd name="connsiteY97" fmla="*/ 608013 h 1144587"/>
              <a:gd name="connsiteX98" fmla="*/ 935038 w 1196975"/>
              <a:gd name="connsiteY98" fmla="*/ 572294 h 1144587"/>
              <a:gd name="connsiteX99" fmla="*/ 972345 w 1196975"/>
              <a:gd name="connsiteY99" fmla="*/ 536575 h 1144587"/>
              <a:gd name="connsiteX100" fmla="*/ 785813 w 1196975"/>
              <a:gd name="connsiteY100" fmla="*/ 536575 h 1144587"/>
              <a:gd name="connsiteX101" fmla="*/ 823913 w 1196975"/>
              <a:gd name="connsiteY101" fmla="*/ 572294 h 1144587"/>
              <a:gd name="connsiteX102" fmla="*/ 785813 w 1196975"/>
              <a:gd name="connsiteY102" fmla="*/ 608013 h 1144587"/>
              <a:gd name="connsiteX103" fmla="*/ 747713 w 1196975"/>
              <a:gd name="connsiteY103" fmla="*/ 572294 h 1144587"/>
              <a:gd name="connsiteX104" fmla="*/ 785813 w 1196975"/>
              <a:gd name="connsiteY104" fmla="*/ 536575 h 1144587"/>
              <a:gd name="connsiteX105" fmla="*/ 598488 w 1196975"/>
              <a:gd name="connsiteY105" fmla="*/ 536575 h 1144587"/>
              <a:gd name="connsiteX106" fmla="*/ 636588 w 1196975"/>
              <a:gd name="connsiteY106" fmla="*/ 572294 h 1144587"/>
              <a:gd name="connsiteX107" fmla="*/ 598488 w 1196975"/>
              <a:gd name="connsiteY107" fmla="*/ 608013 h 1144587"/>
              <a:gd name="connsiteX108" fmla="*/ 560388 w 1196975"/>
              <a:gd name="connsiteY108" fmla="*/ 572294 h 1144587"/>
              <a:gd name="connsiteX109" fmla="*/ 598488 w 1196975"/>
              <a:gd name="connsiteY109" fmla="*/ 536575 h 1144587"/>
              <a:gd name="connsiteX110" fmla="*/ 1158875 w 1196975"/>
              <a:gd name="connsiteY110" fmla="*/ 355600 h 1144587"/>
              <a:gd name="connsiteX111" fmla="*/ 1196975 w 1196975"/>
              <a:gd name="connsiteY111" fmla="*/ 393700 h 1144587"/>
              <a:gd name="connsiteX112" fmla="*/ 1158875 w 1196975"/>
              <a:gd name="connsiteY112" fmla="*/ 431800 h 1144587"/>
              <a:gd name="connsiteX113" fmla="*/ 1120775 w 1196975"/>
              <a:gd name="connsiteY113" fmla="*/ 393700 h 1144587"/>
              <a:gd name="connsiteX114" fmla="*/ 1158875 w 1196975"/>
              <a:gd name="connsiteY114" fmla="*/ 355600 h 1144587"/>
              <a:gd name="connsiteX115" fmla="*/ 972345 w 1196975"/>
              <a:gd name="connsiteY115" fmla="*/ 355600 h 1144587"/>
              <a:gd name="connsiteX116" fmla="*/ 1009652 w 1196975"/>
              <a:gd name="connsiteY116" fmla="*/ 393700 h 1144587"/>
              <a:gd name="connsiteX117" fmla="*/ 972345 w 1196975"/>
              <a:gd name="connsiteY117" fmla="*/ 431800 h 1144587"/>
              <a:gd name="connsiteX118" fmla="*/ 935038 w 1196975"/>
              <a:gd name="connsiteY118" fmla="*/ 393700 h 1144587"/>
              <a:gd name="connsiteX119" fmla="*/ 972345 w 1196975"/>
              <a:gd name="connsiteY119" fmla="*/ 355600 h 1144587"/>
              <a:gd name="connsiteX120" fmla="*/ 785813 w 1196975"/>
              <a:gd name="connsiteY120" fmla="*/ 355600 h 1144587"/>
              <a:gd name="connsiteX121" fmla="*/ 823913 w 1196975"/>
              <a:gd name="connsiteY121" fmla="*/ 393700 h 1144587"/>
              <a:gd name="connsiteX122" fmla="*/ 785813 w 1196975"/>
              <a:gd name="connsiteY122" fmla="*/ 431800 h 1144587"/>
              <a:gd name="connsiteX123" fmla="*/ 747713 w 1196975"/>
              <a:gd name="connsiteY123" fmla="*/ 393700 h 1144587"/>
              <a:gd name="connsiteX124" fmla="*/ 785813 w 1196975"/>
              <a:gd name="connsiteY124" fmla="*/ 355600 h 1144587"/>
              <a:gd name="connsiteX125" fmla="*/ 1158875 w 1196975"/>
              <a:gd name="connsiteY125" fmla="*/ 174625 h 1144587"/>
              <a:gd name="connsiteX126" fmla="*/ 1196975 w 1196975"/>
              <a:gd name="connsiteY126" fmla="*/ 212725 h 1144587"/>
              <a:gd name="connsiteX127" fmla="*/ 1158875 w 1196975"/>
              <a:gd name="connsiteY127" fmla="*/ 250825 h 1144587"/>
              <a:gd name="connsiteX128" fmla="*/ 1120775 w 1196975"/>
              <a:gd name="connsiteY128" fmla="*/ 212725 h 1144587"/>
              <a:gd name="connsiteX129" fmla="*/ 1158875 w 1196975"/>
              <a:gd name="connsiteY129" fmla="*/ 174625 h 1144587"/>
              <a:gd name="connsiteX130" fmla="*/ 972345 w 1196975"/>
              <a:gd name="connsiteY130" fmla="*/ 174625 h 1144587"/>
              <a:gd name="connsiteX131" fmla="*/ 1009652 w 1196975"/>
              <a:gd name="connsiteY131" fmla="*/ 212725 h 1144587"/>
              <a:gd name="connsiteX132" fmla="*/ 972345 w 1196975"/>
              <a:gd name="connsiteY132" fmla="*/ 250825 h 1144587"/>
              <a:gd name="connsiteX133" fmla="*/ 935038 w 1196975"/>
              <a:gd name="connsiteY133" fmla="*/ 212725 h 1144587"/>
              <a:gd name="connsiteX134" fmla="*/ 972345 w 1196975"/>
              <a:gd name="connsiteY134" fmla="*/ 174625 h 1144587"/>
              <a:gd name="connsiteX135" fmla="*/ 1158875 w 1196975"/>
              <a:gd name="connsiteY135" fmla="*/ 0 h 1144587"/>
              <a:gd name="connsiteX136" fmla="*/ 1196975 w 1196975"/>
              <a:gd name="connsiteY136" fmla="*/ 38100 h 1144587"/>
              <a:gd name="connsiteX137" fmla="*/ 1158875 w 1196975"/>
              <a:gd name="connsiteY137" fmla="*/ 76200 h 1144587"/>
              <a:gd name="connsiteX138" fmla="*/ 1120775 w 1196975"/>
              <a:gd name="connsiteY138" fmla="*/ 38100 h 1144587"/>
              <a:gd name="connsiteX139" fmla="*/ 1158875 w 1196975"/>
              <a:gd name="connsiteY139" fmla="*/ 0 h 114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196975" h="1144587">
                <a:moveTo>
                  <a:pt x="1158875" y="1068387"/>
                </a:moveTo>
                <a:cubicBezTo>
                  <a:pt x="1179917" y="1068387"/>
                  <a:pt x="1196975" y="1085445"/>
                  <a:pt x="1196975" y="1106487"/>
                </a:cubicBezTo>
                <a:cubicBezTo>
                  <a:pt x="1196975" y="1127529"/>
                  <a:pt x="1179917" y="1144587"/>
                  <a:pt x="1158875" y="1144587"/>
                </a:cubicBezTo>
                <a:cubicBezTo>
                  <a:pt x="1137833" y="1144587"/>
                  <a:pt x="1120775" y="1127529"/>
                  <a:pt x="1120775" y="1106487"/>
                </a:cubicBezTo>
                <a:cubicBezTo>
                  <a:pt x="1120775" y="1085445"/>
                  <a:pt x="1137833" y="1068387"/>
                  <a:pt x="1158875" y="1068387"/>
                </a:cubicBezTo>
                <a:close/>
                <a:moveTo>
                  <a:pt x="972345" y="1068387"/>
                </a:moveTo>
                <a:cubicBezTo>
                  <a:pt x="992949" y="1068387"/>
                  <a:pt x="1009652" y="1085445"/>
                  <a:pt x="1009652" y="1106487"/>
                </a:cubicBezTo>
                <a:cubicBezTo>
                  <a:pt x="1009652" y="1127529"/>
                  <a:pt x="992949" y="1144587"/>
                  <a:pt x="972345" y="1144587"/>
                </a:cubicBezTo>
                <a:cubicBezTo>
                  <a:pt x="951741" y="1144587"/>
                  <a:pt x="935038" y="1127529"/>
                  <a:pt x="935038" y="1106487"/>
                </a:cubicBezTo>
                <a:cubicBezTo>
                  <a:pt x="935038" y="1085445"/>
                  <a:pt x="951741" y="1068387"/>
                  <a:pt x="972345" y="1068387"/>
                </a:cubicBezTo>
                <a:close/>
                <a:moveTo>
                  <a:pt x="785813" y="1068387"/>
                </a:moveTo>
                <a:cubicBezTo>
                  <a:pt x="806855" y="1068387"/>
                  <a:pt x="823913" y="1085445"/>
                  <a:pt x="823913" y="1106487"/>
                </a:cubicBezTo>
                <a:cubicBezTo>
                  <a:pt x="823913" y="1127529"/>
                  <a:pt x="806855" y="1144587"/>
                  <a:pt x="785813" y="1144587"/>
                </a:cubicBezTo>
                <a:cubicBezTo>
                  <a:pt x="764771" y="1144587"/>
                  <a:pt x="747713" y="1127529"/>
                  <a:pt x="747713" y="1106487"/>
                </a:cubicBezTo>
                <a:cubicBezTo>
                  <a:pt x="747713" y="1085445"/>
                  <a:pt x="764771" y="1068387"/>
                  <a:pt x="785813" y="1068387"/>
                </a:cubicBezTo>
                <a:close/>
                <a:moveTo>
                  <a:pt x="598488" y="1068387"/>
                </a:moveTo>
                <a:cubicBezTo>
                  <a:pt x="619530" y="1068387"/>
                  <a:pt x="636588" y="1085445"/>
                  <a:pt x="636588" y="1106487"/>
                </a:cubicBezTo>
                <a:cubicBezTo>
                  <a:pt x="636588" y="1127529"/>
                  <a:pt x="619530" y="1144587"/>
                  <a:pt x="598488" y="1144587"/>
                </a:cubicBezTo>
                <a:cubicBezTo>
                  <a:pt x="577446" y="1144587"/>
                  <a:pt x="560388" y="1127529"/>
                  <a:pt x="560388" y="1106487"/>
                </a:cubicBezTo>
                <a:cubicBezTo>
                  <a:pt x="560388" y="1085445"/>
                  <a:pt x="577446" y="1068387"/>
                  <a:pt x="598488" y="1068387"/>
                </a:cubicBezTo>
                <a:close/>
                <a:moveTo>
                  <a:pt x="411163" y="1068387"/>
                </a:moveTo>
                <a:cubicBezTo>
                  <a:pt x="432205" y="1068387"/>
                  <a:pt x="449263" y="1085445"/>
                  <a:pt x="449263" y="1106487"/>
                </a:cubicBezTo>
                <a:cubicBezTo>
                  <a:pt x="449263" y="1127529"/>
                  <a:pt x="432205" y="1144587"/>
                  <a:pt x="411163" y="1144587"/>
                </a:cubicBezTo>
                <a:cubicBezTo>
                  <a:pt x="390121" y="1144587"/>
                  <a:pt x="373063" y="1127529"/>
                  <a:pt x="373063" y="1106487"/>
                </a:cubicBezTo>
                <a:cubicBezTo>
                  <a:pt x="373063" y="1085445"/>
                  <a:pt x="390121" y="1068387"/>
                  <a:pt x="411163" y="1068387"/>
                </a:cubicBezTo>
                <a:close/>
                <a:moveTo>
                  <a:pt x="225425" y="1068387"/>
                </a:moveTo>
                <a:cubicBezTo>
                  <a:pt x="246467" y="1068387"/>
                  <a:pt x="263525" y="1085445"/>
                  <a:pt x="263525" y="1106487"/>
                </a:cubicBezTo>
                <a:cubicBezTo>
                  <a:pt x="263525" y="1127529"/>
                  <a:pt x="246467" y="1144587"/>
                  <a:pt x="225425" y="1144587"/>
                </a:cubicBezTo>
                <a:cubicBezTo>
                  <a:pt x="204383" y="1144587"/>
                  <a:pt x="187325" y="1127529"/>
                  <a:pt x="187325" y="1106487"/>
                </a:cubicBezTo>
                <a:cubicBezTo>
                  <a:pt x="187325" y="1085445"/>
                  <a:pt x="204383" y="1068387"/>
                  <a:pt x="225425" y="1068387"/>
                </a:cubicBezTo>
                <a:close/>
                <a:moveTo>
                  <a:pt x="38100" y="1068387"/>
                </a:moveTo>
                <a:cubicBezTo>
                  <a:pt x="59142" y="1068387"/>
                  <a:pt x="76200" y="1085445"/>
                  <a:pt x="76200" y="1106487"/>
                </a:cubicBezTo>
                <a:cubicBezTo>
                  <a:pt x="76200" y="1127529"/>
                  <a:pt x="59142" y="1144587"/>
                  <a:pt x="38100" y="1144587"/>
                </a:cubicBezTo>
                <a:cubicBezTo>
                  <a:pt x="17058" y="1144587"/>
                  <a:pt x="0" y="1127529"/>
                  <a:pt x="0" y="1106487"/>
                </a:cubicBezTo>
                <a:cubicBezTo>
                  <a:pt x="0" y="1085445"/>
                  <a:pt x="17058" y="1068387"/>
                  <a:pt x="38100" y="1068387"/>
                </a:cubicBezTo>
                <a:close/>
                <a:moveTo>
                  <a:pt x="1158875" y="893762"/>
                </a:moveTo>
                <a:cubicBezTo>
                  <a:pt x="1179917" y="893762"/>
                  <a:pt x="1196975" y="910820"/>
                  <a:pt x="1196975" y="931862"/>
                </a:cubicBezTo>
                <a:cubicBezTo>
                  <a:pt x="1196975" y="952904"/>
                  <a:pt x="1179917" y="969962"/>
                  <a:pt x="1158875" y="969962"/>
                </a:cubicBezTo>
                <a:cubicBezTo>
                  <a:pt x="1137833" y="969962"/>
                  <a:pt x="1120775" y="952904"/>
                  <a:pt x="1120775" y="931862"/>
                </a:cubicBezTo>
                <a:cubicBezTo>
                  <a:pt x="1120775" y="910820"/>
                  <a:pt x="1137833" y="893762"/>
                  <a:pt x="1158875" y="893762"/>
                </a:cubicBezTo>
                <a:close/>
                <a:moveTo>
                  <a:pt x="972345" y="893762"/>
                </a:moveTo>
                <a:cubicBezTo>
                  <a:pt x="992949" y="893762"/>
                  <a:pt x="1009652" y="910820"/>
                  <a:pt x="1009652" y="931862"/>
                </a:cubicBezTo>
                <a:cubicBezTo>
                  <a:pt x="1009652" y="952904"/>
                  <a:pt x="992949" y="969962"/>
                  <a:pt x="972345" y="969962"/>
                </a:cubicBezTo>
                <a:cubicBezTo>
                  <a:pt x="951741" y="969962"/>
                  <a:pt x="935038" y="952904"/>
                  <a:pt x="935038" y="931862"/>
                </a:cubicBezTo>
                <a:cubicBezTo>
                  <a:pt x="935038" y="910820"/>
                  <a:pt x="951741" y="893762"/>
                  <a:pt x="972345" y="893762"/>
                </a:cubicBezTo>
                <a:close/>
                <a:moveTo>
                  <a:pt x="785813" y="893762"/>
                </a:moveTo>
                <a:cubicBezTo>
                  <a:pt x="806855" y="893762"/>
                  <a:pt x="823913" y="910820"/>
                  <a:pt x="823913" y="931862"/>
                </a:cubicBezTo>
                <a:cubicBezTo>
                  <a:pt x="823913" y="952904"/>
                  <a:pt x="806855" y="969962"/>
                  <a:pt x="785813" y="969962"/>
                </a:cubicBezTo>
                <a:cubicBezTo>
                  <a:pt x="764771" y="969962"/>
                  <a:pt x="747713" y="952904"/>
                  <a:pt x="747713" y="931862"/>
                </a:cubicBezTo>
                <a:cubicBezTo>
                  <a:pt x="747713" y="910820"/>
                  <a:pt x="764771" y="893762"/>
                  <a:pt x="785813" y="893762"/>
                </a:cubicBezTo>
                <a:close/>
                <a:moveTo>
                  <a:pt x="598488" y="893762"/>
                </a:moveTo>
                <a:cubicBezTo>
                  <a:pt x="619530" y="893762"/>
                  <a:pt x="636588" y="910820"/>
                  <a:pt x="636588" y="931862"/>
                </a:cubicBezTo>
                <a:cubicBezTo>
                  <a:pt x="636588" y="952904"/>
                  <a:pt x="619530" y="969962"/>
                  <a:pt x="598488" y="969962"/>
                </a:cubicBezTo>
                <a:cubicBezTo>
                  <a:pt x="577446" y="969962"/>
                  <a:pt x="560388" y="952904"/>
                  <a:pt x="560388" y="931862"/>
                </a:cubicBezTo>
                <a:cubicBezTo>
                  <a:pt x="560388" y="910820"/>
                  <a:pt x="577446" y="893762"/>
                  <a:pt x="598488" y="893762"/>
                </a:cubicBezTo>
                <a:close/>
                <a:moveTo>
                  <a:pt x="411163" y="893762"/>
                </a:moveTo>
                <a:cubicBezTo>
                  <a:pt x="432205" y="893762"/>
                  <a:pt x="449263" y="910820"/>
                  <a:pt x="449263" y="931862"/>
                </a:cubicBezTo>
                <a:cubicBezTo>
                  <a:pt x="449263" y="952904"/>
                  <a:pt x="432205" y="969962"/>
                  <a:pt x="411163" y="969962"/>
                </a:cubicBezTo>
                <a:cubicBezTo>
                  <a:pt x="390121" y="969962"/>
                  <a:pt x="373063" y="952904"/>
                  <a:pt x="373063" y="931862"/>
                </a:cubicBezTo>
                <a:cubicBezTo>
                  <a:pt x="373063" y="910820"/>
                  <a:pt x="390121" y="893762"/>
                  <a:pt x="411163" y="893762"/>
                </a:cubicBezTo>
                <a:close/>
                <a:moveTo>
                  <a:pt x="225425" y="893762"/>
                </a:moveTo>
                <a:cubicBezTo>
                  <a:pt x="246467" y="893762"/>
                  <a:pt x="263525" y="910820"/>
                  <a:pt x="263525" y="931862"/>
                </a:cubicBezTo>
                <a:cubicBezTo>
                  <a:pt x="263525" y="952904"/>
                  <a:pt x="246467" y="969962"/>
                  <a:pt x="225425" y="969962"/>
                </a:cubicBezTo>
                <a:cubicBezTo>
                  <a:pt x="204383" y="969962"/>
                  <a:pt x="187325" y="952904"/>
                  <a:pt x="187325" y="931862"/>
                </a:cubicBezTo>
                <a:cubicBezTo>
                  <a:pt x="187325" y="910820"/>
                  <a:pt x="204383" y="893762"/>
                  <a:pt x="225425" y="893762"/>
                </a:cubicBezTo>
                <a:close/>
                <a:moveTo>
                  <a:pt x="1158875" y="712787"/>
                </a:moveTo>
                <a:cubicBezTo>
                  <a:pt x="1179917" y="712787"/>
                  <a:pt x="1196975" y="729845"/>
                  <a:pt x="1196975" y="750887"/>
                </a:cubicBezTo>
                <a:cubicBezTo>
                  <a:pt x="1196975" y="771929"/>
                  <a:pt x="1179917" y="788987"/>
                  <a:pt x="1158875" y="788987"/>
                </a:cubicBezTo>
                <a:cubicBezTo>
                  <a:pt x="1137833" y="788987"/>
                  <a:pt x="1120775" y="771929"/>
                  <a:pt x="1120775" y="750887"/>
                </a:cubicBezTo>
                <a:cubicBezTo>
                  <a:pt x="1120775" y="729845"/>
                  <a:pt x="1137833" y="712787"/>
                  <a:pt x="1158875" y="712787"/>
                </a:cubicBezTo>
                <a:close/>
                <a:moveTo>
                  <a:pt x="972345" y="712787"/>
                </a:moveTo>
                <a:cubicBezTo>
                  <a:pt x="992949" y="712787"/>
                  <a:pt x="1009652" y="729845"/>
                  <a:pt x="1009652" y="750887"/>
                </a:cubicBezTo>
                <a:cubicBezTo>
                  <a:pt x="1009652" y="771929"/>
                  <a:pt x="992949" y="788987"/>
                  <a:pt x="972345" y="788987"/>
                </a:cubicBezTo>
                <a:cubicBezTo>
                  <a:pt x="951741" y="788987"/>
                  <a:pt x="935038" y="771929"/>
                  <a:pt x="935038" y="750887"/>
                </a:cubicBezTo>
                <a:cubicBezTo>
                  <a:pt x="935038" y="729845"/>
                  <a:pt x="951741" y="712787"/>
                  <a:pt x="972345" y="712787"/>
                </a:cubicBezTo>
                <a:close/>
                <a:moveTo>
                  <a:pt x="785813" y="712787"/>
                </a:moveTo>
                <a:cubicBezTo>
                  <a:pt x="806855" y="712787"/>
                  <a:pt x="823913" y="729845"/>
                  <a:pt x="823913" y="750887"/>
                </a:cubicBezTo>
                <a:cubicBezTo>
                  <a:pt x="823913" y="771929"/>
                  <a:pt x="806855" y="788987"/>
                  <a:pt x="785813" y="788987"/>
                </a:cubicBezTo>
                <a:cubicBezTo>
                  <a:pt x="764771" y="788987"/>
                  <a:pt x="747713" y="771929"/>
                  <a:pt x="747713" y="750887"/>
                </a:cubicBezTo>
                <a:cubicBezTo>
                  <a:pt x="747713" y="729845"/>
                  <a:pt x="764771" y="712787"/>
                  <a:pt x="785813" y="712787"/>
                </a:cubicBezTo>
                <a:close/>
                <a:moveTo>
                  <a:pt x="598488" y="712787"/>
                </a:moveTo>
                <a:cubicBezTo>
                  <a:pt x="619530" y="712787"/>
                  <a:pt x="636588" y="729845"/>
                  <a:pt x="636588" y="750887"/>
                </a:cubicBezTo>
                <a:cubicBezTo>
                  <a:pt x="636588" y="771929"/>
                  <a:pt x="619530" y="788987"/>
                  <a:pt x="598488" y="788987"/>
                </a:cubicBezTo>
                <a:cubicBezTo>
                  <a:pt x="577446" y="788987"/>
                  <a:pt x="560388" y="771929"/>
                  <a:pt x="560388" y="750887"/>
                </a:cubicBezTo>
                <a:cubicBezTo>
                  <a:pt x="560388" y="729845"/>
                  <a:pt x="577446" y="712787"/>
                  <a:pt x="598488" y="712787"/>
                </a:cubicBezTo>
                <a:close/>
                <a:moveTo>
                  <a:pt x="411163" y="712787"/>
                </a:moveTo>
                <a:cubicBezTo>
                  <a:pt x="432205" y="712787"/>
                  <a:pt x="449263" y="729845"/>
                  <a:pt x="449263" y="750887"/>
                </a:cubicBezTo>
                <a:cubicBezTo>
                  <a:pt x="449263" y="771929"/>
                  <a:pt x="432205" y="788987"/>
                  <a:pt x="411163" y="788987"/>
                </a:cubicBezTo>
                <a:cubicBezTo>
                  <a:pt x="390121" y="788987"/>
                  <a:pt x="373063" y="771929"/>
                  <a:pt x="373063" y="750887"/>
                </a:cubicBezTo>
                <a:cubicBezTo>
                  <a:pt x="373063" y="729845"/>
                  <a:pt x="390121" y="712787"/>
                  <a:pt x="411163" y="712787"/>
                </a:cubicBezTo>
                <a:close/>
                <a:moveTo>
                  <a:pt x="1158875" y="536575"/>
                </a:moveTo>
                <a:cubicBezTo>
                  <a:pt x="1179917" y="536575"/>
                  <a:pt x="1196975" y="552567"/>
                  <a:pt x="1196975" y="572294"/>
                </a:cubicBezTo>
                <a:cubicBezTo>
                  <a:pt x="1196975" y="592021"/>
                  <a:pt x="1179917" y="608013"/>
                  <a:pt x="1158875" y="608013"/>
                </a:cubicBezTo>
                <a:cubicBezTo>
                  <a:pt x="1137833" y="608013"/>
                  <a:pt x="1120775" y="592021"/>
                  <a:pt x="1120775" y="572294"/>
                </a:cubicBezTo>
                <a:cubicBezTo>
                  <a:pt x="1120775" y="552567"/>
                  <a:pt x="1137833" y="536575"/>
                  <a:pt x="1158875" y="536575"/>
                </a:cubicBezTo>
                <a:close/>
                <a:moveTo>
                  <a:pt x="972345" y="536575"/>
                </a:moveTo>
                <a:cubicBezTo>
                  <a:pt x="992949" y="536575"/>
                  <a:pt x="1009652" y="552567"/>
                  <a:pt x="1009652" y="572294"/>
                </a:cubicBezTo>
                <a:cubicBezTo>
                  <a:pt x="1009652" y="592021"/>
                  <a:pt x="992949" y="608013"/>
                  <a:pt x="972345" y="608013"/>
                </a:cubicBezTo>
                <a:cubicBezTo>
                  <a:pt x="951741" y="608013"/>
                  <a:pt x="935038" y="592021"/>
                  <a:pt x="935038" y="572294"/>
                </a:cubicBezTo>
                <a:cubicBezTo>
                  <a:pt x="935038" y="552567"/>
                  <a:pt x="951741" y="536575"/>
                  <a:pt x="972345" y="536575"/>
                </a:cubicBezTo>
                <a:close/>
                <a:moveTo>
                  <a:pt x="785813" y="536575"/>
                </a:moveTo>
                <a:cubicBezTo>
                  <a:pt x="806855" y="536575"/>
                  <a:pt x="823913" y="552567"/>
                  <a:pt x="823913" y="572294"/>
                </a:cubicBezTo>
                <a:cubicBezTo>
                  <a:pt x="823913" y="592021"/>
                  <a:pt x="806855" y="608013"/>
                  <a:pt x="785813" y="608013"/>
                </a:cubicBezTo>
                <a:cubicBezTo>
                  <a:pt x="764771" y="608013"/>
                  <a:pt x="747713" y="592021"/>
                  <a:pt x="747713" y="572294"/>
                </a:cubicBezTo>
                <a:cubicBezTo>
                  <a:pt x="747713" y="552567"/>
                  <a:pt x="764771" y="536575"/>
                  <a:pt x="785813" y="536575"/>
                </a:cubicBezTo>
                <a:close/>
                <a:moveTo>
                  <a:pt x="598488" y="536575"/>
                </a:moveTo>
                <a:cubicBezTo>
                  <a:pt x="619530" y="536575"/>
                  <a:pt x="636588" y="552567"/>
                  <a:pt x="636588" y="572294"/>
                </a:cubicBezTo>
                <a:cubicBezTo>
                  <a:pt x="636588" y="592021"/>
                  <a:pt x="619530" y="608013"/>
                  <a:pt x="598488" y="608013"/>
                </a:cubicBezTo>
                <a:cubicBezTo>
                  <a:pt x="577446" y="608013"/>
                  <a:pt x="560388" y="592021"/>
                  <a:pt x="560388" y="572294"/>
                </a:cubicBezTo>
                <a:cubicBezTo>
                  <a:pt x="560388" y="552567"/>
                  <a:pt x="577446" y="536575"/>
                  <a:pt x="598488" y="536575"/>
                </a:cubicBezTo>
                <a:close/>
                <a:moveTo>
                  <a:pt x="1158875" y="355600"/>
                </a:moveTo>
                <a:cubicBezTo>
                  <a:pt x="1179917" y="355600"/>
                  <a:pt x="1196975" y="372658"/>
                  <a:pt x="1196975" y="393700"/>
                </a:cubicBezTo>
                <a:cubicBezTo>
                  <a:pt x="1196975" y="414742"/>
                  <a:pt x="1179917" y="431800"/>
                  <a:pt x="1158875" y="431800"/>
                </a:cubicBezTo>
                <a:cubicBezTo>
                  <a:pt x="1137833" y="431800"/>
                  <a:pt x="1120775" y="414742"/>
                  <a:pt x="1120775" y="393700"/>
                </a:cubicBezTo>
                <a:cubicBezTo>
                  <a:pt x="1120775" y="372658"/>
                  <a:pt x="1137833" y="355600"/>
                  <a:pt x="1158875" y="355600"/>
                </a:cubicBezTo>
                <a:close/>
                <a:moveTo>
                  <a:pt x="972345" y="355600"/>
                </a:moveTo>
                <a:cubicBezTo>
                  <a:pt x="992949" y="355600"/>
                  <a:pt x="1009652" y="372658"/>
                  <a:pt x="1009652" y="393700"/>
                </a:cubicBezTo>
                <a:cubicBezTo>
                  <a:pt x="1009652" y="414742"/>
                  <a:pt x="992949" y="431800"/>
                  <a:pt x="972345" y="431800"/>
                </a:cubicBezTo>
                <a:cubicBezTo>
                  <a:pt x="951741" y="431800"/>
                  <a:pt x="935038" y="414742"/>
                  <a:pt x="935038" y="393700"/>
                </a:cubicBezTo>
                <a:cubicBezTo>
                  <a:pt x="935038" y="372658"/>
                  <a:pt x="951741" y="355600"/>
                  <a:pt x="972345" y="355600"/>
                </a:cubicBezTo>
                <a:close/>
                <a:moveTo>
                  <a:pt x="785813" y="355600"/>
                </a:moveTo>
                <a:cubicBezTo>
                  <a:pt x="806855" y="355600"/>
                  <a:pt x="823913" y="372658"/>
                  <a:pt x="823913" y="393700"/>
                </a:cubicBezTo>
                <a:cubicBezTo>
                  <a:pt x="823913" y="414742"/>
                  <a:pt x="806855" y="431800"/>
                  <a:pt x="785813" y="431800"/>
                </a:cubicBezTo>
                <a:cubicBezTo>
                  <a:pt x="764771" y="431800"/>
                  <a:pt x="747713" y="414742"/>
                  <a:pt x="747713" y="393700"/>
                </a:cubicBezTo>
                <a:cubicBezTo>
                  <a:pt x="747713" y="372658"/>
                  <a:pt x="764771" y="355600"/>
                  <a:pt x="785813" y="355600"/>
                </a:cubicBezTo>
                <a:close/>
                <a:moveTo>
                  <a:pt x="1158875" y="174625"/>
                </a:moveTo>
                <a:cubicBezTo>
                  <a:pt x="1179917" y="174625"/>
                  <a:pt x="1196975" y="191683"/>
                  <a:pt x="1196975" y="212725"/>
                </a:cubicBezTo>
                <a:cubicBezTo>
                  <a:pt x="1196975" y="233767"/>
                  <a:pt x="1179917" y="250825"/>
                  <a:pt x="1158875" y="250825"/>
                </a:cubicBezTo>
                <a:cubicBezTo>
                  <a:pt x="1137833" y="250825"/>
                  <a:pt x="1120775" y="233767"/>
                  <a:pt x="1120775" y="212725"/>
                </a:cubicBezTo>
                <a:cubicBezTo>
                  <a:pt x="1120775" y="191683"/>
                  <a:pt x="1137833" y="174625"/>
                  <a:pt x="1158875" y="174625"/>
                </a:cubicBezTo>
                <a:close/>
                <a:moveTo>
                  <a:pt x="972345" y="174625"/>
                </a:moveTo>
                <a:cubicBezTo>
                  <a:pt x="992949" y="174625"/>
                  <a:pt x="1009652" y="191683"/>
                  <a:pt x="1009652" y="212725"/>
                </a:cubicBezTo>
                <a:cubicBezTo>
                  <a:pt x="1009652" y="233767"/>
                  <a:pt x="992949" y="250825"/>
                  <a:pt x="972345" y="250825"/>
                </a:cubicBezTo>
                <a:cubicBezTo>
                  <a:pt x="951741" y="250825"/>
                  <a:pt x="935038" y="233767"/>
                  <a:pt x="935038" y="212725"/>
                </a:cubicBezTo>
                <a:cubicBezTo>
                  <a:pt x="935038" y="191683"/>
                  <a:pt x="951741" y="174625"/>
                  <a:pt x="972345" y="174625"/>
                </a:cubicBezTo>
                <a:close/>
                <a:moveTo>
                  <a:pt x="1158875" y="0"/>
                </a:moveTo>
                <a:cubicBezTo>
                  <a:pt x="1179917" y="0"/>
                  <a:pt x="1196975" y="17058"/>
                  <a:pt x="1196975" y="38100"/>
                </a:cubicBezTo>
                <a:cubicBezTo>
                  <a:pt x="1196975" y="59142"/>
                  <a:pt x="1179917" y="76200"/>
                  <a:pt x="1158875" y="76200"/>
                </a:cubicBezTo>
                <a:cubicBezTo>
                  <a:pt x="1137833" y="76200"/>
                  <a:pt x="1120775" y="59142"/>
                  <a:pt x="1120775" y="38100"/>
                </a:cubicBezTo>
                <a:cubicBezTo>
                  <a:pt x="1120775" y="17058"/>
                  <a:pt x="1137833" y="0"/>
                  <a:pt x="11588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FD5B3-A5AD-46E2-AA7B-BBD32938CED4}"/>
              </a:ext>
            </a:extLst>
          </p:cNvPr>
          <p:cNvSpPr txBox="1"/>
          <p:nvPr/>
        </p:nvSpPr>
        <p:spPr>
          <a:xfrm>
            <a:off x="1982895" y="3098907"/>
            <a:ext cx="8226210" cy="923330"/>
          </a:xfrm>
          <a:prstGeom prst="rect">
            <a:avLst/>
          </a:prstGeom>
          <a:noFill/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Poppins" pitchFamily="2" charset="77"/>
              </a:rPr>
              <a:t>마무리</a:t>
            </a:r>
            <a:endParaRPr lang="id-ID" sz="8000" b="1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3049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Teardrop 73">
            <a:extLst>
              <a:ext uri="{FF2B5EF4-FFF2-40B4-BE49-F238E27FC236}">
                <a16:creationId xmlns:a16="http://schemas.microsoft.com/office/drawing/2014/main" id="{6456767B-BE60-4614-87FA-B494701893EB}"/>
              </a:ext>
            </a:extLst>
          </p:cNvPr>
          <p:cNvSpPr/>
          <p:nvPr/>
        </p:nvSpPr>
        <p:spPr>
          <a:xfrm rot="8100000">
            <a:off x="8364966" y="3129072"/>
            <a:ext cx="1965594" cy="1891527"/>
          </a:xfrm>
          <a:prstGeom prst="teardrop">
            <a:avLst>
              <a:gd name="adj" fmla="val 112856"/>
            </a:avLst>
          </a:prstGeom>
          <a:solidFill>
            <a:srgbClr val="44A87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ardrop 1">
            <a:extLst>
              <a:ext uri="{FF2B5EF4-FFF2-40B4-BE49-F238E27FC236}">
                <a16:creationId xmlns:a16="http://schemas.microsoft.com/office/drawing/2014/main" id="{56F52718-6D93-47C0-8487-9406FD157790}"/>
              </a:ext>
            </a:extLst>
          </p:cNvPr>
          <p:cNvSpPr/>
          <p:nvPr/>
        </p:nvSpPr>
        <p:spPr>
          <a:xfrm rot="8100000">
            <a:off x="4432132" y="2062453"/>
            <a:ext cx="2772117" cy="2708577"/>
          </a:xfrm>
          <a:prstGeom prst="teardrop">
            <a:avLst>
              <a:gd name="adj" fmla="val 112856"/>
            </a:avLst>
          </a:prstGeom>
          <a:solidFill>
            <a:srgbClr val="44A87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ABFE24-BFBB-4177-980E-B1C67B860B17}"/>
              </a:ext>
            </a:extLst>
          </p:cNvPr>
          <p:cNvSpPr txBox="1"/>
          <p:nvPr/>
        </p:nvSpPr>
        <p:spPr>
          <a:xfrm>
            <a:off x="5198396" y="2428926"/>
            <a:ext cx="1288494" cy="2246769"/>
          </a:xfrm>
          <a:prstGeom prst="rect">
            <a:avLst/>
          </a:prstGeom>
          <a:solidFill>
            <a:srgbClr val="44A87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HTML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CSS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Javascript</a:t>
            </a:r>
            <a:endParaRPr 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jQuery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Jsp</a:t>
            </a:r>
            <a:endParaRPr 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Ajax</a:t>
            </a: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MyBatis</a:t>
            </a:r>
            <a:endParaRPr lang="en-US" sz="4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4" name="Teardrop 72">
            <a:extLst>
              <a:ext uri="{FF2B5EF4-FFF2-40B4-BE49-F238E27FC236}">
                <a16:creationId xmlns:a16="http://schemas.microsoft.com/office/drawing/2014/main" id="{41569372-2C24-478E-9E77-0D8DDEDE4E8B}"/>
              </a:ext>
            </a:extLst>
          </p:cNvPr>
          <p:cNvSpPr/>
          <p:nvPr/>
        </p:nvSpPr>
        <p:spPr>
          <a:xfrm rot="8100000">
            <a:off x="1488240" y="2998664"/>
            <a:ext cx="1964316" cy="1946338"/>
          </a:xfrm>
          <a:prstGeom prst="teardrop">
            <a:avLst>
              <a:gd name="adj" fmla="val 112856"/>
            </a:avLst>
          </a:prstGeom>
          <a:solidFill>
            <a:srgbClr val="44A87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7EA3F-AB75-418C-B9FB-0E22BBF9CB1D}"/>
              </a:ext>
            </a:extLst>
          </p:cNvPr>
          <p:cNvSpPr txBox="1"/>
          <p:nvPr/>
        </p:nvSpPr>
        <p:spPr>
          <a:xfrm>
            <a:off x="5056149" y="5690565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WEB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6A7A94D-5EE8-4F83-A376-0C9666346D9E}"/>
              </a:ext>
            </a:extLst>
          </p:cNvPr>
          <p:cNvSpPr txBox="1"/>
          <p:nvPr/>
        </p:nvSpPr>
        <p:spPr>
          <a:xfrm>
            <a:off x="1913887" y="3429000"/>
            <a:ext cx="1091517" cy="1015663"/>
          </a:xfrm>
          <a:prstGeom prst="rect">
            <a:avLst/>
          </a:prstGeom>
          <a:solidFill>
            <a:srgbClr val="44A87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Eclipse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VSCode</a:t>
            </a:r>
            <a:endParaRPr lang="en-US" sz="20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E5AA426-EED3-4D85-95FD-75FFF0CAE6D6}"/>
              </a:ext>
            </a:extLst>
          </p:cNvPr>
          <p:cNvSpPr txBox="1"/>
          <p:nvPr/>
        </p:nvSpPr>
        <p:spPr>
          <a:xfrm>
            <a:off x="8847657" y="3936831"/>
            <a:ext cx="1008609" cy="400110"/>
          </a:xfrm>
          <a:prstGeom prst="rect">
            <a:avLst/>
          </a:prstGeom>
          <a:solidFill>
            <a:srgbClr val="44A87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MySQL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DBA4F23-F34D-4920-8AAA-D3CD78567DE8}"/>
              </a:ext>
            </a:extLst>
          </p:cNvPr>
          <p:cNvSpPr txBox="1"/>
          <p:nvPr/>
        </p:nvSpPr>
        <p:spPr>
          <a:xfrm>
            <a:off x="1700453" y="5695170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IDE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E72D4-E8F7-4E4C-93B8-3A38F19D120D}"/>
              </a:ext>
            </a:extLst>
          </p:cNvPr>
          <p:cNvSpPr txBox="1"/>
          <p:nvPr/>
        </p:nvSpPr>
        <p:spPr>
          <a:xfrm>
            <a:off x="8561819" y="5688277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Database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368186" y="492766"/>
            <a:ext cx="4947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개발환경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4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3202" y="473261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197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7EA3F-AB75-418C-B9FB-0E22BBF9CB1D}"/>
              </a:ext>
            </a:extLst>
          </p:cNvPr>
          <p:cNvSpPr txBox="1"/>
          <p:nvPr/>
        </p:nvSpPr>
        <p:spPr>
          <a:xfrm>
            <a:off x="2608678" y="5695170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Mobile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E72D4-E8F7-4E4C-93B8-3A38F19D120D}"/>
              </a:ext>
            </a:extLst>
          </p:cNvPr>
          <p:cNvSpPr txBox="1"/>
          <p:nvPr/>
        </p:nvSpPr>
        <p:spPr>
          <a:xfrm>
            <a:off x="7266339" y="5895225"/>
            <a:ext cx="225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Index</a:t>
            </a:r>
            <a:r>
              <a:rPr lang="ko-KR" alt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Page(PC)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268323" y="313271"/>
            <a:ext cx="4947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프로토타입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5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257" y="335802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6">
            <a:extLst>
              <a:ext uri="{FF2B5EF4-FFF2-40B4-BE49-F238E27FC236}">
                <a16:creationId xmlns:a16="http://schemas.microsoft.com/office/drawing/2014/main" id="{FB79F933-745F-472B-960E-ADD98EE85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506" y="1527128"/>
            <a:ext cx="2296233" cy="382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3F37B0F-09AD-46F5-A345-F998A1509D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155" y="1142175"/>
            <a:ext cx="2843033" cy="468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5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6C7EA3F-AB75-418C-B9FB-0E22BBF9CB1D}"/>
              </a:ext>
            </a:extLst>
          </p:cNvPr>
          <p:cNvSpPr txBox="1"/>
          <p:nvPr/>
        </p:nvSpPr>
        <p:spPr>
          <a:xfrm>
            <a:off x="1723070" y="5695170"/>
            <a:ext cx="1571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Table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E72D4-E8F7-4E4C-93B8-3A38F19D120D}"/>
              </a:ext>
            </a:extLst>
          </p:cNvPr>
          <p:cNvSpPr txBox="1"/>
          <p:nvPr/>
        </p:nvSpPr>
        <p:spPr>
          <a:xfrm>
            <a:off x="9984015" y="4751950"/>
            <a:ext cx="225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Diagram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4117755" y="248002"/>
            <a:ext cx="39580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ERD Diagram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6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1257" y="255958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1C71F84E-8D36-43DC-8C36-A80178064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50" y="1740310"/>
            <a:ext cx="1457528" cy="35437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ACF288-3198-4EC1-AB4A-FD3C3CE1FA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60" y="1740310"/>
            <a:ext cx="5893884" cy="40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3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4F145D-CAFD-4763-ABF3-08ECFE229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024" y="1198155"/>
            <a:ext cx="5414944" cy="47110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BF1361A-DB7A-4DF8-B1E7-B06052A56E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7" y="1020334"/>
            <a:ext cx="4614886" cy="5186015"/>
          </a:xfrm>
          <a:prstGeom prst="rect">
            <a:avLst/>
          </a:prstGeom>
        </p:spPr>
      </p:pic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10133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76E72D4-E8F7-4E4C-93B8-3A38F19D120D}"/>
              </a:ext>
            </a:extLst>
          </p:cNvPr>
          <p:cNvSpPr txBox="1"/>
          <p:nvPr/>
        </p:nvSpPr>
        <p:spPr>
          <a:xfrm>
            <a:off x="6391729" y="6057861"/>
            <a:ext cx="304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Index page </a:t>
            </a:r>
            <a:r>
              <a:rPr lang="ko-KR" altLang="en-US" sz="2000" b="1" dirty="0">
                <a:solidFill>
                  <a:schemeClr val="accent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전체 모습</a:t>
            </a:r>
            <a:endParaRPr lang="en-ID" sz="2000" b="1" dirty="0">
              <a:solidFill>
                <a:schemeClr val="accent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3727496" y="146567"/>
            <a:ext cx="49478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Index Page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7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14712" y="157832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C27CD973-CCE2-4699-AAD9-E8F54504A050}"/>
              </a:ext>
            </a:extLst>
          </p:cNvPr>
          <p:cNvSpPr/>
          <p:nvPr/>
        </p:nvSpPr>
        <p:spPr>
          <a:xfrm>
            <a:off x="5357565" y="1442766"/>
            <a:ext cx="1700030" cy="1032302"/>
          </a:xfrm>
          <a:prstGeom prst="wedgeEllipseCallout">
            <a:avLst>
              <a:gd name="adj1" fmla="val -44277"/>
              <a:gd name="adj2" fmla="val 5266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실시간 검색어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순위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E8D4F583-6D6F-4296-8F3C-7D129B4D894D}"/>
              </a:ext>
            </a:extLst>
          </p:cNvPr>
          <p:cNvSpPr/>
          <p:nvPr/>
        </p:nvSpPr>
        <p:spPr>
          <a:xfrm>
            <a:off x="961375" y="911661"/>
            <a:ext cx="1379138" cy="530371"/>
          </a:xfrm>
          <a:prstGeom prst="wedgeEllipseCallout">
            <a:avLst>
              <a:gd name="adj1" fmla="val -5073"/>
              <a:gd name="adj2" fmla="val 8127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메뉴바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말풍선: 타원형 19">
            <a:extLst>
              <a:ext uri="{FF2B5EF4-FFF2-40B4-BE49-F238E27FC236}">
                <a16:creationId xmlns:a16="http://schemas.microsoft.com/office/drawing/2014/main" id="{A305BF1F-1953-4317-A9D9-75A7DB733515}"/>
              </a:ext>
            </a:extLst>
          </p:cNvPr>
          <p:cNvSpPr/>
          <p:nvPr/>
        </p:nvSpPr>
        <p:spPr>
          <a:xfrm>
            <a:off x="558190" y="4534993"/>
            <a:ext cx="1946461" cy="789980"/>
          </a:xfrm>
          <a:prstGeom prst="wedgeEllipseCallout">
            <a:avLst>
              <a:gd name="adj1" fmla="val 4621"/>
              <a:gd name="adj2" fmla="val -99925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대형 슬라이드</a:t>
            </a:r>
          </a:p>
        </p:txBody>
      </p:sp>
      <p:sp>
        <p:nvSpPr>
          <p:cNvPr id="21" name="말풍선: 타원형 20">
            <a:extLst>
              <a:ext uri="{FF2B5EF4-FFF2-40B4-BE49-F238E27FC236}">
                <a16:creationId xmlns:a16="http://schemas.microsoft.com/office/drawing/2014/main" id="{DD9DE477-3EB2-4E0C-A135-8B53B7849790}"/>
              </a:ext>
            </a:extLst>
          </p:cNvPr>
          <p:cNvSpPr/>
          <p:nvPr/>
        </p:nvSpPr>
        <p:spPr>
          <a:xfrm>
            <a:off x="4079277" y="3745013"/>
            <a:ext cx="1946461" cy="789980"/>
          </a:xfrm>
          <a:prstGeom prst="wedgeEllipseCallout">
            <a:avLst>
              <a:gd name="adj1" fmla="val -24461"/>
              <a:gd name="adj2" fmla="val 81968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게시물 정렬</a:t>
            </a:r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2DEB6497-160F-4E1C-B5E1-499F84119024}"/>
              </a:ext>
            </a:extLst>
          </p:cNvPr>
          <p:cNvSpPr/>
          <p:nvPr/>
        </p:nvSpPr>
        <p:spPr>
          <a:xfrm>
            <a:off x="8646318" y="1796010"/>
            <a:ext cx="1946461" cy="925723"/>
          </a:xfrm>
          <a:prstGeom prst="wedgeEllipseCallout">
            <a:avLst>
              <a:gd name="adj1" fmla="val -24461"/>
              <a:gd name="adj2" fmla="val 81968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게시물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Tab</a:t>
            </a:r>
            <a:r>
              <a:rPr lang="ko-KR" altLang="en-US" dirty="0">
                <a:solidFill>
                  <a:schemeClr val="tx1"/>
                </a:solidFill>
              </a:rPr>
              <a:t>으로 정렬</a:t>
            </a:r>
          </a:p>
        </p:txBody>
      </p:sp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2BB6772A-FCB8-432D-8A90-13B8EA628601}"/>
              </a:ext>
            </a:extLst>
          </p:cNvPr>
          <p:cNvSpPr/>
          <p:nvPr/>
        </p:nvSpPr>
        <p:spPr>
          <a:xfrm>
            <a:off x="3108240" y="1007635"/>
            <a:ext cx="1379138" cy="530371"/>
          </a:xfrm>
          <a:prstGeom prst="wedgeEllipseCallout">
            <a:avLst>
              <a:gd name="adj1" fmla="val 30321"/>
              <a:gd name="adj2" fmla="val 81274"/>
            </a:avLst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검색창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41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F9F3652-03FC-4182-8354-8E03E21DAF55}"/>
              </a:ext>
            </a:extLst>
          </p:cNvPr>
          <p:cNvSpPr txBox="1"/>
          <p:nvPr/>
        </p:nvSpPr>
        <p:spPr>
          <a:xfrm>
            <a:off x="2836245" y="170567"/>
            <a:ext cx="6521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게시물 정렬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8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pic>
        <p:nvPicPr>
          <p:cNvPr id="88" name="Graphic 4">
            <a:extLst>
              <a:ext uri="{FF2B5EF4-FFF2-40B4-BE49-F238E27FC236}">
                <a16:creationId xmlns:a16="http://schemas.microsoft.com/office/drawing/2014/main" id="{6C5B2A3E-02BA-4354-8DB6-6234BC18A9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8699" y="181832"/>
            <a:ext cx="746910" cy="7469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5D151-AA26-4D94-9C09-214F0817ABFB}"/>
              </a:ext>
            </a:extLst>
          </p:cNvPr>
          <p:cNvSpPr txBox="1"/>
          <p:nvPr/>
        </p:nvSpPr>
        <p:spPr>
          <a:xfrm>
            <a:off x="6496138" y="1110575"/>
            <a:ext cx="147209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5AE5E7-A678-4EA4-8D3B-7C88763B73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" y="1080999"/>
            <a:ext cx="6142224" cy="53968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009220-3D94-4155-A137-9BBF6915F1EE}"/>
              </a:ext>
            </a:extLst>
          </p:cNvPr>
          <p:cNvSpPr txBox="1"/>
          <p:nvPr/>
        </p:nvSpPr>
        <p:spPr>
          <a:xfrm>
            <a:off x="6496138" y="2673391"/>
            <a:ext cx="320482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Command.Show</a:t>
            </a:r>
            <a:r>
              <a:rPr lang="en-US" altLang="ko-KR" dirty="0"/>
              <a:t> - </a:t>
            </a:r>
            <a:r>
              <a:rPr lang="en-US" altLang="ko-KR" dirty="0" err="1"/>
              <a:t>showData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0442A4-13BE-40FD-9261-486CB36E6F9B}"/>
              </a:ext>
            </a:extLst>
          </p:cNvPr>
          <p:cNvSpPr txBox="1"/>
          <p:nvPr/>
        </p:nvSpPr>
        <p:spPr>
          <a:xfrm>
            <a:off x="6510184" y="4172111"/>
            <a:ext cx="187907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svc.showservice</a:t>
            </a:r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B9FF4EA-8CF2-4625-B86E-1A1FCA281159}"/>
              </a:ext>
            </a:extLst>
          </p:cNvPr>
          <p:cNvSpPr/>
          <p:nvPr/>
        </p:nvSpPr>
        <p:spPr>
          <a:xfrm>
            <a:off x="8686173" y="2385907"/>
            <a:ext cx="480225" cy="22716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296CA7B-E945-45FA-A579-93CC864B8F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84" y="1515054"/>
            <a:ext cx="4763165" cy="771633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169EE6F2-093A-4742-A2C7-95A7C79E8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38" y="3101472"/>
            <a:ext cx="5215289" cy="612230"/>
          </a:xfrm>
          <a:prstGeom prst="rect">
            <a:avLst/>
          </a:prstGeom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BF297794-F1EF-48C1-8643-CD18ED5B974C}"/>
              </a:ext>
            </a:extLst>
          </p:cNvPr>
          <p:cNvSpPr/>
          <p:nvPr/>
        </p:nvSpPr>
        <p:spPr>
          <a:xfrm>
            <a:off x="8686172" y="3800880"/>
            <a:ext cx="480225" cy="22716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8FCAE0B3-86CC-4005-B3B2-F53E94374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21" y="4681986"/>
            <a:ext cx="3753374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37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31">
            <a:extLst>
              <a:ext uri="{FF2B5EF4-FFF2-40B4-BE49-F238E27FC236}">
                <a16:creationId xmlns:a16="http://schemas.microsoft.com/office/drawing/2014/main" id="{9F2C5A14-C31B-48AF-8A57-D04BBD874AEC}"/>
              </a:ext>
            </a:extLst>
          </p:cNvPr>
          <p:cNvSpPr>
            <a:spLocks/>
          </p:cNvSpPr>
          <p:nvPr/>
        </p:nvSpPr>
        <p:spPr bwMode="auto">
          <a:xfrm>
            <a:off x="6836024" y="0"/>
            <a:ext cx="5402580" cy="5438533"/>
          </a:xfrm>
          <a:custGeom>
            <a:avLst/>
            <a:gdLst>
              <a:gd name="connsiteX0" fmla="*/ 835819 w 1670050"/>
              <a:gd name="connsiteY0" fmla="*/ 449262 h 1681162"/>
              <a:gd name="connsiteX1" fmla="*/ 450850 w 1670050"/>
              <a:gd name="connsiteY1" fmla="*/ 840834 h 1681162"/>
              <a:gd name="connsiteX2" fmla="*/ 450850 w 1670050"/>
              <a:gd name="connsiteY2" fmla="*/ 846678 h 1681162"/>
              <a:gd name="connsiteX3" fmla="*/ 835819 w 1670050"/>
              <a:gd name="connsiteY3" fmla="*/ 1238249 h 1681162"/>
              <a:gd name="connsiteX4" fmla="*/ 1220788 w 1670050"/>
              <a:gd name="connsiteY4" fmla="*/ 846678 h 1681162"/>
              <a:gd name="connsiteX5" fmla="*/ 1220788 w 1670050"/>
              <a:gd name="connsiteY5" fmla="*/ 840834 h 1681162"/>
              <a:gd name="connsiteX6" fmla="*/ 835819 w 1670050"/>
              <a:gd name="connsiteY6" fmla="*/ 449262 h 1681162"/>
              <a:gd name="connsiteX7" fmla="*/ 835025 w 1670050"/>
              <a:gd name="connsiteY7" fmla="*/ 0 h 1681162"/>
              <a:gd name="connsiteX8" fmla="*/ 1670050 w 1670050"/>
              <a:gd name="connsiteY8" fmla="*/ 840581 h 1681162"/>
              <a:gd name="connsiteX9" fmla="*/ 1670050 w 1670050"/>
              <a:gd name="connsiteY9" fmla="*/ 846419 h 1681162"/>
              <a:gd name="connsiteX10" fmla="*/ 835025 w 1670050"/>
              <a:gd name="connsiteY10" fmla="*/ 1681162 h 1681162"/>
              <a:gd name="connsiteX11" fmla="*/ 0 w 1670050"/>
              <a:gd name="connsiteY11" fmla="*/ 846419 h 1681162"/>
              <a:gd name="connsiteX12" fmla="*/ 0 w 1670050"/>
              <a:gd name="connsiteY12" fmla="*/ 840581 h 1681162"/>
              <a:gd name="connsiteX13" fmla="*/ 835025 w 1670050"/>
              <a:gd name="connsiteY13" fmla="*/ 0 h 1681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70050" h="1681162">
                <a:moveTo>
                  <a:pt x="835819" y="449262"/>
                </a:moveTo>
                <a:cubicBezTo>
                  <a:pt x="620003" y="449262"/>
                  <a:pt x="450850" y="624593"/>
                  <a:pt x="450850" y="840834"/>
                </a:cubicBezTo>
                <a:cubicBezTo>
                  <a:pt x="450850" y="846678"/>
                  <a:pt x="450850" y="846678"/>
                  <a:pt x="450850" y="846678"/>
                </a:cubicBezTo>
                <a:cubicBezTo>
                  <a:pt x="450850" y="1062919"/>
                  <a:pt x="620003" y="1238249"/>
                  <a:pt x="835819" y="1238249"/>
                </a:cubicBezTo>
                <a:cubicBezTo>
                  <a:pt x="1051635" y="1238249"/>
                  <a:pt x="1220788" y="1062919"/>
                  <a:pt x="1220788" y="846678"/>
                </a:cubicBezTo>
                <a:cubicBezTo>
                  <a:pt x="1220788" y="840834"/>
                  <a:pt x="1220788" y="840834"/>
                  <a:pt x="1220788" y="840834"/>
                </a:cubicBezTo>
                <a:cubicBezTo>
                  <a:pt x="1220788" y="624593"/>
                  <a:pt x="1051635" y="449262"/>
                  <a:pt x="835819" y="449262"/>
                </a:cubicBezTo>
                <a:close/>
                <a:moveTo>
                  <a:pt x="835025" y="0"/>
                </a:moveTo>
                <a:cubicBezTo>
                  <a:pt x="1296332" y="0"/>
                  <a:pt x="1670050" y="379429"/>
                  <a:pt x="1670050" y="840581"/>
                </a:cubicBezTo>
                <a:cubicBezTo>
                  <a:pt x="1670050" y="846419"/>
                  <a:pt x="1670050" y="846419"/>
                  <a:pt x="1670050" y="846419"/>
                </a:cubicBezTo>
                <a:cubicBezTo>
                  <a:pt x="1670050" y="1307571"/>
                  <a:pt x="1296332" y="1681162"/>
                  <a:pt x="835025" y="1681162"/>
                </a:cubicBezTo>
                <a:cubicBezTo>
                  <a:pt x="373718" y="1681162"/>
                  <a:pt x="0" y="1307571"/>
                  <a:pt x="0" y="846419"/>
                </a:cubicBezTo>
                <a:cubicBezTo>
                  <a:pt x="0" y="840581"/>
                  <a:pt x="0" y="840581"/>
                  <a:pt x="0" y="840581"/>
                </a:cubicBezTo>
                <a:cubicBezTo>
                  <a:pt x="0" y="379429"/>
                  <a:pt x="373718" y="0"/>
                  <a:pt x="835025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id="{8AE3D7C8-EF41-44D0-9B0A-4E9C399C926C}"/>
              </a:ext>
            </a:extLst>
          </p:cNvPr>
          <p:cNvSpPr/>
          <p:nvPr/>
        </p:nvSpPr>
        <p:spPr>
          <a:xfrm>
            <a:off x="10848158" y="5512570"/>
            <a:ext cx="1345431" cy="1345431"/>
          </a:xfrm>
          <a:custGeom>
            <a:avLst/>
            <a:gdLst>
              <a:gd name="connsiteX0" fmla="*/ 1345431 w 1345431"/>
              <a:gd name="connsiteY0" fmla="*/ 0 h 1345431"/>
              <a:gd name="connsiteX1" fmla="*/ 1345431 w 1345431"/>
              <a:gd name="connsiteY1" fmla="*/ 1345431 h 1345431"/>
              <a:gd name="connsiteX2" fmla="*/ 0 w 1345431"/>
              <a:gd name="connsiteY2" fmla="*/ 1345431 h 1345431"/>
              <a:gd name="connsiteX3" fmla="*/ 1345431 w 1345431"/>
              <a:gd name="connsiteY3" fmla="*/ 0 h 1345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45431" h="1345431">
                <a:moveTo>
                  <a:pt x="1345431" y="0"/>
                </a:moveTo>
                <a:lnTo>
                  <a:pt x="1345431" y="1345431"/>
                </a:lnTo>
                <a:lnTo>
                  <a:pt x="0" y="1345431"/>
                </a:lnTo>
                <a:cubicBezTo>
                  <a:pt x="0" y="602370"/>
                  <a:pt x="602370" y="0"/>
                  <a:pt x="1345431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id="{538F9C28-FECE-4801-A3A8-7AA4576038B5}"/>
              </a:ext>
            </a:extLst>
          </p:cNvPr>
          <p:cNvSpPr/>
          <p:nvPr/>
        </p:nvSpPr>
        <p:spPr>
          <a:xfrm>
            <a:off x="0" y="0"/>
            <a:ext cx="1740310" cy="1740310"/>
          </a:xfrm>
          <a:custGeom>
            <a:avLst/>
            <a:gdLst>
              <a:gd name="connsiteX0" fmla="*/ 1134473 w 1740310"/>
              <a:gd name="connsiteY0" fmla="*/ 0 h 1740310"/>
              <a:gd name="connsiteX1" fmla="*/ 1740310 w 1740310"/>
              <a:gd name="connsiteY1" fmla="*/ 0 h 1740310"/>
              <a:gd name="connsiteX2" fmla="*/ 0 w 1740310"/>
              <a:gd name="connsiteY2" fmla="*/ 1740310 h 1740310"/>
              <a:gd name="connsiteX3" fmla="*/ 0 w 1740310"/>
              <a:gd name="connsiteY3" fmla="*/ 1134473 h 1740310"/>
              <a:gd name="connsiteX4" fmla="*/ 1134473 w 1740310"/>
              <a:gd name="connsiteY4" fmla="*/ 0 h 174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10" h="1740310">
                <a:moveTo>
                  <a:pt x="1134473" y="0"/>
                </a:moveTo>
                <a:lnTo>
                  <a:pt x="1740310" y="0"/>
                </a:lnTo>
                <a:cubicBezTo>
                  <a:pt x="1740310" y="961147"/>
                  <a:pt x="961147" y="1740310"/>
                  <a:pt x="0" y="1740310"/>
                </a:cubicBezTo>
                <a:lnTo>
                  <a:pt x="0" y="1134473"/>
                </a:lnTo>
                <a:cubicBezTo>
                  <a:pt x="626552" y="1134473"/>
                  <a:pt x="1134473" y="626552"/>
                  <a:pt x="11344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86" name="Rounded Rectangle 12">
            <a:extLst>
              <a:ext uri="{FF2B5EF4-FFF2-40B4-BE49-F238E27FC236}">
                <a16:creationId xmlns:a16="http://schemas.microsoft.com/office/drawing/2014/main" id="{84E11D57-5D2A-4AF1-8226-B0D013C36D4A}"/>
              </a:ext>
            </a:extLst>
          </p:cNvPr>
          <p:cNvSpPr/>
          <p:nvPr/>
        </p:nvSpPr>
        <p:spPr>
          <a:xfrm>
            <a:off x="11356717" y="470623"/>
            <a:ext cx="376093" cy="3760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B55ECA7-3D92-4E5D-840C-9685AAE0E748}"/>
              </a:ext>
            </a:extLst>
          </p:cNvPr>
          <p:cNvSpPr txBox="1"/>
          <p:nvPr/>
        </p:nvSpPr>
        <p:spPr>
          <a:xfrm>
            <a:off x="11288822" y="503336"/>
            <a:ext cx="488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1AF18D-0852-4468-85C6-A271F63CD70E}" type="slidenum">
              <a:rPr lang="en-US" sz="1400" b="1" smtClean="0">
                <a:solidFill>
                  <a:schemeClr val="bg1"/>
                </a:solidFill>
                <a:latin typeface="에스코어 드림 1 Thin" panose="020B0403030302020204" pitchFamily="34" charset="-127"/>
                <a:ea typeface="에스코어 드림 1 Thin" panose="020B0403030302020204" pitchFamily="34" charset="-127"/>
              </a:rPr>
              <a:pPr algn="ctr"/>
              <a:t>9</a:t>
            </a:fld>
            <a:endParaRPr lang="en-US" sz="1400" b="1" dirty="0">
              <a:solidFill>
                <a:schemeClr val="bg1"/>
              </a:solidFill>
              <a:latin typeface="에스코어 드림 1 Thin" panose="020B0403030302020204" pitchFamily="34" charset="-127"/>
              <a:ea typeface="에스코어 드림 1 Thin" panose="020B0403030302020204" pitchFamily="34" charset="-127"/>
              <a:cs typeface="Open Sans Light" panose="020B0306030504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6B0CBA-210F-421E-A808-EDFDFBAAD81D}"/>
              </a:ext>
            </a:extLst>
          </p:cNvPr>
          <p:cNvSpPr/>
          <p:nvPr/>
        </p:nvSpPr>
        <p:spPr>
          <a:xfrm>
            <a:off x="0" y="6539696"/>
            <a:ext cx="12193588" cy="318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C5D151-AA26-4D94-9C09-214F0817ABFB}"/>
              </a:ext>
            </a:extLst>
          </p:cNvPr>
          <p:cNvSpPr txBox="1"/>
          <p:nvPr/>
        </p:nvSpPr>
        <p:spPr>
          <a:xfrm>
            <a:off x="6496138" y="1110575"/>
            <a:ext cx="147209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DAO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5AE5E7-A678-4EA4-8D3B-7C88763B7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1" y="1080999"/>
            <a:ext cx="6142224" cy="539682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D009220-3D94-4155-A137-9BBF6915F1EE}"/>
              </a:ext>
            </a:extLst>
          </p:cNvPr>
          <p:cNvSpPr txBox="1"/>
          <p:nvPr/>
        </p:nvSpPr>
        <p:spPr>
          <a:xfrm>
            <a:off x="6558772" y="4939053"/>
            <a:ext cx="3204829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Mapper.xml</a:t>
            </a:r>
            <a:endParaRPr lang="ko-KR" altLang="en-US" dirty="0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B9FF4EA-8CF2-4625-B86E-1A1FCA281159}"/>
              </a:ext>
            </a:extLst>
          </p:cNvPr>
          <p:cNvSpPr/>
          <p:nvPr/>
        </p:nvSpPr>
        <p:spPr>
          <a:xfrm>
            <a:off x="8764145" y="3467296"/>
            <a:ext cx="480225" cy="1341609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C6D733A-4DC9-4E81-B0F4-086482C64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38" y="1527001"/>
            <a:ext cx="4648849" cy="1876687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DA5BB33-1844-42BD-AD64-601D88A30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772" y="5438534"/>
            <a:ext cx="3708283" cy="48701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C960EDB-804B-48C3-B7CE-925B8D34BC9F}"/>
              </a:ext>
            </a:extLst>
          </p:cNvPr>
          <p:cNvSpPr txBox="1"/>
          <p:nvPr/>
        </p:nvSpPr>
        <p:spPr>
          <a:xfrm>
            <a:off x="6558772" y="3867112"/>
            <a:ext cx="147209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DTO</a:t>
            </a:r>
            <a:endParaRPr lang="ko-KR" altLang="en-US" dirty="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69259C1-59B7-4414-A0FF-EAFFADD0ADD1}"/>
              </a:ext>
            </a:extLst>
          </p:cNvPr>
          <p:cNvSpPr/>
          <p:nvPr/>
        </p:nvSpPr>
        <p:spPr>
          <a:xfrm>
            <a:off x="8243350" y="3955337"/>
            <a:ext cx="480225" cy="1560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82EAA4-BAA0-4D74-96C3-CC5FA2C81DC6}"/>
              </a:ext>
            </a:extLst>
          </p:cNvPr>
          <p:cNvSpPr txBox="1"/>
          <p:nvPr/>
        </p:nvSpPr>
        <p:spPr>
          <a:xfrm>
            <a:off x="2836245" y="170567"/>
            <a:ext cx="6521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Index Page :</a:t>
            </a:r>
            <a:r>
              <a:rPr lang="ko-KR" altLang="en-US" sz="4400" b="1" spc="-150" dirty="0">
                <a:solidFill>
                  <a:srgbClr val="43A77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게시물 정렬</a:t>
            </a:r>
            <a:endParaRPr lang="en-US" sz="4400" b="1" spc="-150" dirty="0">
              <a:solidFill>
                <a:srgbClr val="43A77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9" name="Graphic 4">
            <a:extLst>
              <a:ext uri="{FF2B5EF4-FFF2-40B4-BE49-F238E27FC236}">
                <a16:creationId xmlns:a16="http://schemas.microsoft.com/office/drawing/2014/main" id="{E2034D72-6479-47AC-B9AB-2C5F6FDF6A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98699" y="181832"/>
            <a:ext cx="746910" cy="7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12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en Scale">
      <a:dk1>
        <a:srgbClr val="000000"/>
      </a:dk1>
      <a:lt1>
        <a:srgbClr val="FFFFFF"/>
      </a:lt1>
      <a:dk2>
        <a:srgbClr val="394656"/>
      </a:dk2>
      <a:lt2>
        <a:srgbClr val="B4B3B2"/>
      </a:lt2>
      <a:accent1>
        <a:srgbClr val="44A871"/>
      </a:accent1>
      <a:accent2>
        <a:srgbClr val="54AD6F"/>
      </a:accent2>
      <a:accent3>
        <a:srgbClr val="61B26D"/>
      </a:accent3>
      <a:accent4>
        <a:srgbClr val="6EB86A"/>
      </a:accent4>
      <a:accent5>
        <a:srgbClr val="7ABE68"/>
      </a:accent5>
      <a:accent6>
        <a:srgbClr val="85C665"/>
      </a:accent6>
      <a:hlink>
        <a:srgbClr val="0563C1"/>
      </a:hlink>
      <a:folHlink>
        <a:srgbClr val="954F72"/>
      </a:folHlink>
    </a:clrScheme>
    <a:fontScheme name="Custom 9">
      <a:majorFont>
        <a:latin typeface="Philosopher"/>
        <a:ea typeface=""/>
        <a:cs typeface=""/>
      </a:majorFont>
      <a:minorFont>
        <a:latin typeface="Nuni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DE8EA5B-A1DE-4310-B010-E1E9FA1A5BDE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11071</TotalTime>
  <Words>698</Words>
  <Application>Microsoft Office PowerPoint</Application>
  <PresentationFormat>사용자 지정</PresentationFormat>
  <Paragraphs>244</Paragraphs>
  <Slides>38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에스코어 드림 1 Thin</vt:lpstr>
      <vt:lpstr>에스코어 드림 2 ExtraLight</vt:lpstr>
      <vt:lpstr>에스코어 드림 6 Bold</vt:lpstr>
      <vt:lpstr>에스코어 드림 7 ExtraBold</vt:lpstr>
      <vt:lpstr>Arial</vt:lpstr>
      <vt:lpstr>Calibri</vt:lpstr>
      <vt:lpstr>Lato</vt:lpstr>
      <vt:lpstr>Nunito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Walkin' Out!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farid nurjamil</dc:creator>
  <cp:lastModifiedBy>QP2380</cp:lastModifiedBy>
  <cp:revision>467</cp:revision>
  <cp:lastPrinted>2022-03-15T07:17:50Z</cp:lastPrinted>
  <dcterms:created xsi:type="dcterms:W3CDTF">2018-11-06T00:42:49Z</dcterms:created>
  <dcterms:modified xsi:type="dcterms:W3CDTF">2022-03-20T12:16:32Z</dcterms:modified>
</cp:coreProperties>
</file>